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17"/>
  </p:notesMasterIdLst>
  <p:sldIdLst>
    <p:sldId id="256" r:id="rId2"/>
    <p:sldId id="269" r:id="rId3"/>
    <p:sldId id="271" r:id="rId4"/>
    <p:sldId id="272" r:id="rId5"/>
    <p:sldId id="273" r:id="rId6"/>
    <p:sldId id="275" r:id="rId7"/>
    <p:sldId id="276" r:id="rId8"/>
    <p:sldId id="257" r:id="rId9"/>
    <p:sldId id="262" r:id="rId10"/>
    <p:sldId id="263" r:id="rId11"/>
    <p:sldId id="258" r:id="rId12"/>
    <p:sldId id="259" r:id="rId13"/>
    <p:sldId id="266" r:id="rId14"/>
    <p:sldId id="260" r:id="rId15"/>
    <p:sldId id="26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17"/>
    <p:restoredTop sz="94663"/>
  </p:normalViewPr>
  <p:slideViewPr>
    <p:cSldViewPr snapToGrid="0" snapToObjects="1">
      <p:cViewPr varScale="1">
        <p:scale>
          <a:sx n="117" d="100"/>
          <a:sy n="117" d="100"/>
        </p:scale>
        <p:origin x="53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C50E4B-7CAA-C24E-AEC9-1BFA66635761}" type="doc">
      <dgm:prSet loTypeId="urn:microsoft.com/office/officeart/2005/8/layout/hierarchy2" loCatId="" qsTypeId="urn:microsoft.com/office/officeart/2005/8/quickstyle/simple1" qsCatId="simple" csTypeId="urn:microsoft.com/office/officeart/2005/8/colors/colorful3" csCatId="colorful" phldr="1"/>
      <dgm:spPr/>
      <dgm:t>
        <a:bodyPr/>
        <a:lstStyle/>
        <a:p>
          <a:endParaRPr lang="en-US"/>
        </a:p>
      </dgm:t>
    </dgm:pt>
    <dgm:pt modelId="{22C6BFA3-4219-FD4C-A265-182AEB70322E}">
      <dgm:prSet phldrT="[Text]"/>
      <dgm:spPr/>
      <dgm:t>
        <a:bodyPr/>
        <a:lstStyle/>
        <a:p>
          <a:r>
            <a:rPr lang="en-US" dirty="0"/>
            <a:t>Data Cleaning</a:t>
          </a:r>
        </a:p>
      </dgm:t>
    </dgm:pt>
    <dgm:pt modelId="{4C0E1615-4C2D-994A-8BFC-723C13B5DCEA}" type="parTrans" cxnId="{946383D0-5C62-8440-99C7-B4C0EB9AEDFA}">
      <dgm:prSet/>
      <dgm:spPr/>
      <dgm:t>
        <a:bodyPr/>
        <a:lstStyle/>
        <a:p>
          <a:endParaRPr lang="en-US"/>
        </a:p>
      </dgm:t>
    </dgm:pt>
    <dgm:pt modelId="{A49F1919-8234-EF47-9628-8725BA876D5C}" type="sibTrans" cxnId="{946383D0-5C62-8440-99C7-B4C0EB9AEDFA}">
      <dgm:prSet/>
      <dgm:spPr/>
      <dgm:t>
        <a:bodyPr/>
        <a:lstStyle/>
        <a:p>
          <a:endParaRPr lang="en-US"/>
        </a:p>
      </dgm:t>
    </dgm:pt>
    <dgm:pt modelId="{2AFFD3B4-CD7A-3F45-A2B1-79767BEF120A}">
      <dgm:prSet phldrT="[Text]"/>
      <dgm:spPr/>
      <dgm:t>
        <a:bodyPr/>
        <a:lstStyle/>
        <a:p>
          <a:r>
            <a:rPr lang="en-US" dirty="0"/>
            <a:t>Basic Pre-processing</a:t>
          </a:r>
        </a:p>
      </dgm:t>
    </dgm:pt>
    <dgm:pt modelId="{79466B65-55EB-B34A-A35F-43B8F58B3924}" type="parTrans" cxnId="{B8D5DDC0-BAD0-C541-8DD2-08B496A89376}">
      <dgm:prSet/>
      <dgm:spPr/>
      <dgm:t>
        <a:bodyPr/>
        <a:lstStyle/>
        <a:p>
          <a:endParaRPr lang="en-US"/>
        </a:p>
      </dgm:t>
    </dgm:pt>
    <dgm:pt modelId="{F2F58443-1D60-A847-9F48-EE107FE58BF0}" type="sibTrans" cxnId="{B8D5DDC0-BAD0-C541-8DD2-08B496A89376}">
      <dgm:prSet/>
      <dgm:spPr/>
      <dgm:t>
        <a:bodyPr/>
        <a:lstStyle/>
        <a:p>
          <a:endParaRPr lang="en-US"/>
        </a:p>
      </dgm:t>
    </dgm:pt>
    <dgm:pt modelId="{91970CF6-F2E6-EA4A-B959-057B1153F469}">
      <dgm:prSet phldrT="[Text]"/>
      <dgm:spPr>
        <a:solidFill>
          <a:schemeClr val="accent5"/>
        </a:solidFill>
      </dgm:spPr>
      <dgm:t>
        <a:bodyPr/>
        <a:lstStyle/>
        <a:p>
          <a:r>
            <a:rPr lang="en-US" dirty="0"/>
            <a:t>Modeling with original data</a:t>
          </a:r>
        </a:p>
      </dgm:t>
    </dgm:pt>
    <dgm:pt modelId="{87B0B765-4ED9-C247-BC9D-51CBC2682C37}" type="parTrans" cxnId="{D1F847C0-AF79-124D-A381-FE73B17670A5}">
      <dgm:prSet/>
      <dgm:spPr/>
      <dgm:t>
        <a:bodyPr/>
        <a:lstStyle/>
        <a:p>
          <a:endParaRPr lang="en-US"/>
        </a:p>
      </dgm:t>
    </dgm:pt>
    <dgm:pt modelId="{F12FBF96-0033-884F-B353-03F6DF11CF2F}" type="sibTrans" cxnId="{D1F847C0-AF79-124D-A381-FE73B17670A5}">
      <dgm:prSet/>
      <dgm:spPr/>
      <dgm:t>
        <a:bodyPr/>
        <a:lstStyle/>
        <a:p>
          <a:endParaRPr lang="en-US"/>
        </a:p>
      </dgm:t>
    </dgm:pt>
    <dgm:pt modelId="{4E310BC2-AD5F-AC48-ADDB-32C7681844A9}">
      <dgm:prSet phldrT="[Text]"/>
      <dgm:spPr>
        <a:solidFill>
          <a:schemeClr val="accent6"/>
        </a:solidFill>
      </dgm:spPr>
      <dgm:t>
        <a:bodyPr/>
        <a:lstStyle/>
        <a:p>
          <a:r>
            <a:rPr lang="en-US" dirty="0"/>
            <a:t>Anonymization</a:t>
          </a:r>
        </a:p>
      </dgm:t>
    </dgm:pt>
    <dgm:pt modelId="{6E2D1853-9102-BB45-8D03-37FB3E466D29}" type="parTrans" cxnId="{F47C684F-52DF-C745-87AD-CD4909B5E018}">
      <dgm:prSet/>
      <dgm:spPr/>
      <dgm:t>
        <a:bodyPr/>
        <a:lstStyle/>
        <a:p>
          <a:endParaRPr lang="en-US"/>
        </a:p>
      </dgm:t>
    </dgm:pt>
    <dgm:pt modelId="{7685CD04-83A4-F944-95AA-6723CEC1F8A4}" type="sibTrans" cxnId="{F47C684F-52DF-C745-87AD-CD4909B5E018}">
      <dgm:prSet/>
      <dgm:spPr/>
      <dgm:t>
        <a:bodyPr/>
        <a:lstStyle/>
        <a:p>
          <a:endParaRPr lang="en-US"/>
        </a:p>
      </dgm:t>
    </dgm:pt>
    <dgm:pt modelId="{1073B20B-16EB-C74D-B0C5-37F20B3D9ADF}">
      <dgm:prSet phldrT="[Text]"/>
      <dgm:spPr/>
      <dgm:t>
        <a:bodyPr/>
        <a:lstStyle/>
        <a:p>
          <a:r>
            <a:rPr lang="en-US" dirty="0"/>
            <a:t>Modeling with anonymized data</a:t>
          </a:r>
        </a:p>
      </dgm:t>
    </dgm:pt>
    <dgm:pt modelId="{CD90CD18-DCEA-7242-AF6E-E1FE3265AD9E}" type="parTrans" cxnId="{1BE0F3CE-286D-EA4C-8011-87C8FB23A194}">
      <dgm:prSet/>
      <dgm:spPr/>
      <dgm:t>
        <a:bodyPr/>
        <a:lstStyle/>
        <a:p>
          <a:endParaRPr lang="en-US"/>
        </a:p>
      </dgm:t>
    </dgm:pt>
    <dgm:pt modelId="{AC7B447A-8AFC-DE41-B514-CA7AD49178F7}" type="sibTrans" cxnId="{1BE0F3CE-286D-EA4C-8011-87C8FB23A194}">
      <dgm:prSet/>
      <dgm:spPr/>
      <dgm:t>
        <a:bodyPr/>
        <a:lstStyle/>
        <a:p>
          <a:endParaRPr lang="en-US"/>
        </a:p>
      </dgm:t>
    </dgm:pt>
    <dgm:pt modelId="{EF8DE361-50AB-8848-89F8-B14E0236C95E}">
      <dgm:prSet phldrT="[Text]"/>
      <dgm:spPr/>
      <dgm:t>
        <a:bodyPr/>
        <a:lstStyle/>
        <a:p>
          <a:r>
            <a:rPr lang="en-US" dirty="0"/>
            <a:t>Raw Data</a:t>
          </a:r>
        </a:p>
      </dgm:t>
    </dgm:pt>
    <dgm:pt modelId="{7FF2D5AD-6D16-8B40-86D6-D87E7FC5E837}" type="parTrans" cxnId="{89CEEED9-3D42-4248-A21A-182B7211ABF5}">
      <dgm:prSet/>
      <dgm:spPr/>
      <dgm:t>
        <a:bodyPr/>
        <a:lstStyle/>
        <a:p>
          <a:endParaRPr lang="en-US"/>
        </a:p>
      </dgm:t>
    </dgm:pt>
    <dgm:pt modelId="{4F6115B2-3030-5A47-93E3-9125627AC998}" type="sibTrans" cxnId="{89CEEED9-3D42-4248-A21A-182B7211ABF5}">
      <dgm:prSet/>
      <dgm:spPr/>
      <dgm:t>
        <a:bodyPr/>
        <a:lstStyle/>
        <a:p>
          <a:endParaRPr lang="en-US"/>
        </a:p>
      </dgm:t>
    </dgm:pt>
    <dgm:pt modelId="{CF77ECFE-B7E4-7E4B-83AE-49FC4E1F15AD}" type="pres">
      <dgm:prSet presAssocID="{1AC50E4B-7CAA-C24E-AEC9-1BFA66635761}" presName="diagram" presStyleCnt="0">
        <dgm:presLayoutVars>
          <dgm:chPref val="1"/>
          <dgm:dir/>
          <dgm:animOne val="branch"/>
          <dgm:animLvl val="lvl"/>
          <dgm:resizeHandles val="exact"/>
        </dgm:presLayoutVars>
      </dgm:prSet>
      <dgm:spPr/>
    </dgm:pt>
    <dgm:pt modelId="{245EDF89-F7E3-7C4B-98B9-1BD874BB9C5A}" type="pres">
      <dgm:prSet presAssocID="{EF8DE361-50AB-8848-89F8-B14E0236C95E}" presName="root1" presStyleCnt="0"/>
      <dgm:spPr/>
    </dgm:pt>
    <dgm:pt modelId="{3F55D5F6-C2AE-C94C-95ED-B5F0BBA912A7}" type="pres">
      <dgm:prSet presAssocID="{EF8DE361-50AB-8848-89F8-B14E0236C95E}" presName="LevelOneTextNode" presStyleLbl="node0" presStyleIdx="0" presStyleCnt="1">
        <dgm:presLayoutVars>
          <dgm:chPref val="3"/>
        </dgm:presLayoutVars>
      </dgm:prSet>
      <dgm:spPr/>
    </dgm:pt>
    <dgm:pt modelId="{0A06E139-05C4-7A4B-B938-82E82B302A03}" type="pres">
      <dgm:prSet presAssocID="{EF8DE361-50AB-8848-89F8-B14E0236C95E}" presName="level2hierChild" presStyleCnt="0"/>
      <dgm:spPr/>
    </dgm:pt>
    <dgm:pt modelId="{6103A204-F0FD-A248-9A9A-A32EA0166F56}" type="pres">
      <dgm:prSet presAssocID="{4C0E1615-4C2D-994A-8BFC-723C13B5DCEA}" presName="conn2-1" presStyleLbl="parChTrans1D2" presStyleIdx="0" presStyleCnt="1"/>
      <dgm:spPr/>
    </dgm:pt>
    <dgm:pt modelId="{0354370F-3D4C-C146-B6F3-66C20FD93E89}" type="pres">
      <dgm:prSet presAssocID="{4C0E1615-4C2D-994A-8BFC-723C13B5DCEA}" presName="connTx" presStyleLbl="parChTrans1D2" presStyleIdx="0" presStyleCnt="1"/>
      <dgm:spPr/>
    </dgm:pt>
    <dgm:pt modelId="{68A6C146-6A63-5446-ABFF-B281B9E84F9D}" type="pres">
      <dgm:prSet presAssocID="{22C6BFA3-4219-FD4C-A265-182AEB70322E}" presName="root2" presStyleCnt="0"/>
      <dgm:spPr/>
    </dgm:pt>
    <dgm:pt modelId="{D93B6D0F-FF98-0345-B578-6D68204F5FB1}" type="pres">
      <dgm:prSet presAssocID="{22C6BFA3-4219-FD4C-A265-182AEB70322E}" presName="LevelTwoTextNode" presStyleLbl="node2" presStyleIdx="0" presStyleCnt="1">
        <dgm:presLayoutVars>
          <dgm:chPref val="3"/>
        </dgm:presLayoutVars>
      </dgm:prSet>
      <dgm:spPr/>
    </dgm:pt>
    <dgm:pt modelId="{23635224-E7C1-A04C-A8F3-5763ADE402A8}" type="pres">
      <dgm:prSet presAssocID="{22C6BFA3-4219-FD4C-A265-182AEB70322E}" presName="level3hierChild" presStyleCnt="0"/>
      <dgm:spPr/>
    </dgm:pt>
    <dgm:pt modelId="{9134362E-6FB9-B84D-A49A-B4AF6C0A82A3}" type="pres">
      <dgm:prSet presAssocID="{79466B65-55EB-B34A-A35F-43B8F58B3924}" presName="conn2-1" presStyleLbl="parChTrans1D3" presStyleIdx="0" presStyleCnt="2"/>
      <dgm:spPr/>
    </dgm:pt>
    <dgm:pt modelId="{B73B50F5-8AB8-8948-B304-19B7AD385A81}" type="pres">
      <dgm:prSet presAssocID="{79466B65-55EB-B34A-A35F-43B8F58B3924}" presName="connTx" presStyleLbl="parChTrans1D3" presStyleIdx="0" presStyleCnt="2"/>
      <dgm:spPr/>
    </dgm:pt>
    <dgm:pt modelId="{3C1D9E56-3308-A44E-93DE-799A6EBC1208}" type="pres">
      <dgm:prSet presAssocID="{2AFFD3B4-CD7A-3F45-A2B1-79767BEF120A}" presName="root2" presStyleCnt="0"/>
      <dgm:spPr/>
    </dgm:pt>
    <dgm:pt modelId="{009FC5D0-6DF3-864B-902F-CE28D30C51E0}" type="pres">
      <dgm:prSet presAssocID="{2AFFD3B4-CD7A-3F45-A2B1-79767BEF120A}" presName="LevelTwoTextNode" presStyleLbl="node3" presStyleIdx="0" presStyleCnt="2">
        <dgm:presLayoutVars>
          <dgm:chPref val="3"/>
        </dgm:presLayoutVars>
      </dgm:prSet>
      <dgm:spPr/>
    </dgm:pt>
    <dgm:pt modelId="{7973A8D7-41D8-F841-9F89-4944B3F4AAF9}" type="pres">
      <dgm:prSet presAssocID="{2AFFD3B4-CD7A-3F45-A2B1-79767BEF120A}" presName="level3hierChild" presStyleCnt="0"/>
      <dgm:spPr/>
    </dgm:pt>
    <dgm:pt modelId="{C7D1C73F-4ED8-2A41-B430-EADB71D736DF}" type="pres">
      <dgm:prSet presAssocID="{87B0B765-4ED9-C247-BC9D-51CBC2682C37}" presName="conn2-1" presStyleLbl="parChTrans1D4" presStyleIdx="0" presStyleCnt="2"/>
      <dgm:spPr/>
    </dgm:pt>
    <dgm:pt modelId="{EE9A094F-DC25-7745-B7AF-C46F74B5D16C}" type="pres">
      <dgm:prSet presAssocID="{87B0B765-4ED9-C247-BC9D-51CBC2682C37}" presName="connTx" presStyleLbl="parChTrans1D4" presStyleIdx="0" presStyleCnt="2"/>
      <dgm:spPr/>
    </dgm:pt>
    <dgm:pt modelId="{76744102-3CBB-5B4E-80AC-163DB0C7F5A4}" type="pres">
      <dgm:prSet presAssocID="{91970CF6-F2E6-EA4A-B959-057B1153F469}" presName="root2" presStyleCnt="0"/>
      <dgm:spPr/>
    </dgm:pt>
    <dgm:pt modelId="{21A79F87-B078-9447-ADBE-A96E8DEDF069}" type="pres">
      <dgm:prSet presAssocID="{91970CF6-F2E6-EA4A-B959-057B1153F469}" presName="LevelTwoTextNode" presStyleLbl="node4" presStyleIdx="0" presStyleCnt="2">
        <dgm:presLayoutVars>
          <dgm:chPref val="3"/>
        </dgm:presLayoutVars>
      </dgm:prSet>
      <dgm:spPr/>
    </dgm:pt>
    <dgm:pt modelId="{F79E5EC2-4A88-744D-9160-8E90BD77F97F}" type="pres">
      <dgm:prSet presAssocID="{91970CF6-F2E6-EA4A-B959-057B1153F469}" presName="level3hierChild" presStyleCnt="0"/>
      <dgm:spPr/>
    </dgm:pt>
    <dgm:pt modelId="{9BBE3E89-E5A2-C147-B2EF-AC6359192053}" type="pres">
      <dgm:prSet presAssocID="{6E2D1853-9102-BB45-8D03-37FB3E466D29}" presName="conn2-1" presStyleLbl="parChTrans1D3" presStyleIdx="1" presStyleCnt="2"/>
      <dgm:spPr/>
    </dgm:pt>
    <dgm:pt modelId="{9FA21C11-922F-5A4F-B395-E51F8AC03FC8}" type="pres">
      <dgm:prSet presAssocID="{6E2D1853-9102-BB45-8D03-37FB3E466D29}" presName="connTx" presStyleLbl="parChTrans1D3" presStyleIdx="1" presStyleCnt="2"/>
      <dgm:spPr/>
    </dgm:pt>
    <dgm:pt modelId="{70E343EB-E8C6-1A41-B4AA-095E0C9F50B5}" type="pres">
      <dgm:prSet presAssocID="{4E310BC2-AD5F-AC48-ADDB-32C7681844A9}" presName="root2" presStyleCnt="0"/>
      <dgm:spPr/>
    </dgm:pt>
    <dgm:pt modelId="{4C00C6BA-CD25-2B42-A48A-661F90255DAF}" type="pres">
      <dgm:prSet presAssocID="{4E310BC2-AD5F-AC48-ADDB-32C7681844A9}" presName="LevelTwoTextNode" presStyleLbl="node3" presStyleIdx="1" presStyleCnt="2">
        <dgm:presLayoutVars>
          <dgm:chPref val="3"/>
        </dgm:presLayoutVars>
      </dgm:prSet>
      <dgm:spPr/>
    </dgm:pt>
    <dgm:pt modelId="{C1BE40E6-1C14-E447-A970-378FB096FB92}" type="pres">
      <dgm:prSet presAssocID="{4E310BC2-AD5F-AC48-ADDB-32C7681844A9}" presName="level3hierChild" presStyleCnt="0"/>
      <dgm:spPr/>
    </dgm:pt>
    <dgm:pt modelId="{5D0078AA-FC45-1140-9C5F-CEC233DFBB2E}" type="pres">
      <dgm:prSet presAssocID="{CD90CD18-DCEA-7242-AF6E-E1FE3265AD9E}" presName="conn2-1" presStyleLbl="parChTrans1D4" presStyleIdx="1" presStyleCnt="2"/>
      <dgm:spPr/>
    </dgm:pt>
    <dgm:pt modelId="{CDF6552D-B93E-864D-9A13-B0B1E3F9607D}" type="pres">
      <dgm:prSet presAssocID="{CD90CD18-DCEA-7242-AF6E-E1FE3265AD9E}" presName="connTx" presStyleLbl="parChTrans1D4" presStyleIdx="1" presStyleCnt="2"/>
      <dgm:spPr/>
    </dgm:pt>
    <dgm:pt modelId="{24A2F841-B743-8C45-BA77-BE7B17159670}" type="pres">
      <dgm:prSet presAssocID="{1073B20B-16EB-C74D-B0C5-37F20B3D9ADF}" presName="root2" presStyleCnt="0"/>
      <dgm:spPr/>
    </dgm:pt>
    <dgm:pt modelId="{B7773B88-BCC0-124E-BECF-62981F9C228D}" type="pres">
      <dgm:prSet presAssocID="{1073B20B-16EB-C74D-B0C5-37F20B3D9ADF}" presName="LevelTwoTextNode" presStyleLbl="node4" presStyleIdx="1" presStyleCnt="2">
        <dgm:presLayoutVars>
          <dgm:chPref val="3"/>
        </dgm:presLayoutVars>
      </dgm:prSet>
      <dgm:spPr/>
    </dgm:pt>
    <dgm:pt modelId="{7BE767FF-8A8D-9E47-8DDC-DE09E80EFC7B}" type="pres">
      <dgm:prSet presAssocID="{1073B20B-16EB-C74D-B0C5-37F20B3D9ADF}" presName="level3hierChild" presStyleCnt="0"/>
      <dgm:spPr/>
    </dgm:pt>
  </dgm:ptLst>
  <dgm:cxnLst>
    <dgm:cxn modelId="{DA93280A-2224-F54D-9CA0-EF5E9A77A8F3}" type="presOf" srcId="{1AC50E4B-7CAA-C24E-AEC9-1BFA66635761}" destId="{CF77ECFE-B7E4-7E4B-83AE-49FC4E1F15AD}" srcOrd="0" destOrd="0" presId="urn:microsoft.com/office/officeart/2005/8/layout/hierarchy2"/>
    <dgm:cxn modelId="{5EB37C0D-9F0B-E340-A9B2-3FA665082B38}" type="presOf" srcId="{EF8DE361-50AB-8848-89F8-B14E0236C95E}" destId="{3F55D5F6-C2AE-C94C-95ED-B5F0BBA912A7}" srcOrd="0" destOrd="0" presId="urn:microsoft.com/office/officeart/2005/8/layout/hierarchy2"/>
    <dgm:cxn modelId="{CA0F6441-810A-8540-BB5C-CFCC69C5E260}" type="presOf" srcId="{CD90CD18-DCEA-7242-AF6E-E1FE3265AD9E}" destId="{CDF6552D-B93E-864D-9A13-B0B1E3F9607D}" srcOrd="1" destOrd="0" presId="urn:microsoft.com/office/officeart/2005/8/layout/hierarchy2"/>
    <dgm:cxn modelId="{A300F94B-1BB8-2349-AD9F-32127809F2C5}" type="presOf" srcId="{6E2D1853-9102-BB45-8D03-37FB3E466D29}" destId="{9FA21C11-922F-5A4F-B395-E51F8AC03FC8}" srcOrd="1" destOrd="0" presId="urn:microsoft.com/office/officeart/2005/8/layout/hierarchy2"/>
    <dgm:cxn modelId="{F47C684F-52DF-C745-87AD-CD4909B5E018}" srcId="{22C6BFA3-4219-FD4C-A265-182AEB70322E}" destId="{4E310BC2-AD5F-AC48-ADDB-32C7681844A9}" srcOrd="1" destOrd="0" parTransId="{6E2D1853-9102-BB45-8D03-37FB3E466D29}" sibTransId="{7685CD04-83A4-F944-95AA-6723CEC1F8A4}"/>
    <dgm:cxn modelId="{56264853-84B0-3249-B239-DE46E8B08540}" type="presOf" srcId="{79466B65-55EB-B34A-A35F-43B8F58B3924}" destId="{9134362E-6FB9-B84D-A49A-B4AF6C0A82A3}" srcOrd="0" destOrd="0" presId="urn:microsoft.com/office/officeart/2005/8/layout/hierarchy2"/>
    <dgm:cxn modelId="{1B2F145C-C3F8-5947-9374-78CAF026BEA8}" type="presOf" srcId="{22C6BFA3-4219-FD4C-A265-182AEB70322E}" destId="{D93B6D0F-FF98-0345-B578-6D68204F5FB1}" srcOrd="0" destOrd="0" presId="urn:microsoft.com/office/officeart/2005/8/layout/hierarchy2"/>
    <dgm:cxn modelId="{56325A5D-F8BB-4549-9F53-880F10A5E19C}" type="presOf" srcId="{4E310BC2-AD5F-AC48-ADDB-32C7681844A9}" destId="{4C00C6BA-CD25-2B42-A48A-661F90255DAF}" srcOrd="0" destOrd="0" presId="urn:microsoft.com/office/officeart/2005/8/layout/hierarchy2"/>
    <dgm:cxn modelId="{AE4F3262-A899-0643-AB20-901C4A12637E}" type="presOf" srcId="{4C0E1615-4C2D-994A-8BFC-723C13B5DCEA}" destId="{6103A204-F0FD-A248-9A9A-A32EA0166F56}" srcOrd="0" destOrd="0" presId="urn:microsoft.com/office/officeart/2005/8/layout/hierarchy2"/>
    <dgm:cxn modelId="{01E55C67-7489-6941-A9D9-BB32F772353F}" type="presOf" srcId="{87B0B765-4ED9-C247-BC9D-51CBC2682C37}" destId="{C7D1C73F-4ED8-2A41-B430-EADB71D736DF}" srcOrd="0" destOrd="0" presId="urn:microsoft.com/office/officeart/2005/8/layout/hierarchy2"/>
    <dgm:cxn modelId="{60037D80-F560-AF49-8447-9E90D798D421}" type="presOf" srcId="{87B0B765-4ED9-C247-BC9D-51CBC2682C37}" destId="{EE9A094F-DC25-7745-B7AF-C46F74B5D16C}" srcOrd="1" destOrd="0" presId="urn:microsoft.com/office/officeart/2005/8/layout/hierarchy2"/>
    <dgm:cxn modelId="{6E1CD48C-F907-5249-8876-6393F4F1CBAD}" type="presOf" srcId="{6E2D1853-9102-BB45-8D03-37FB3E466D29}" destId="{9BBE3E89-E5A2-C147-B2EF-AC6359192053}" srcOrd="0" destOrd="0" presId="urn:microsoft.com/office/officeart/2005/8/layout/hierarchy2"/>
    <dgm:cxn modelId="{77043D99-8C52-724D-98A7-8C3BEB0D2D2F}" type="presOf" srcId="{2AFFD3B4-CD7A-3F45-A2B1-79767BEF120A}" destId="{009FC5D0-6DF3-864B-902F-CE28D30C51E0}" srcOrd="0" destOrd="0" presId="urn:microsoft.com/office/officeart/2005/8/layout/hierarchy2"/>
    <dgm:cxn modelId="{2A0FACBA-2587-984B-8F68-5235B03F5D1E}" type="presOf" srcId="{79466B65-55EB-B34A-A35F-43B8F58B3924}" destId="{B73B50F5-8AB8-8948-B304-19B7AD385A81}" srcOrd="1" destOrd="0" presId="urn:microsoft.com/office/officeart/2005/8/layout/hierarchy2"/>
    <dgm:cxn modelId="{D1F847C0-AF79-124D-A381-FE73B17670A5}" srcId="{2AFFD3B4-CD7A-3F45-A2B1-79767BEF120A}" destId="{91970CF6-F2E6-EA4A-B959-057B1153F469}" srcOrd="0" destOrd="0" parTransId="{87B0B765-4ED9-C247-BC9D-51CBC2682C37}" sibTransId="{F12FBF96-0033-884F-B353-03F6DF11CF2F}"/>
    <dgm:cxn modelId="{B8D5DDC0-BAD0-C541-8DD2-08B496A89376}" srcId="{22C6BFA3-4219-FD4C-A265-182AEB70322E}" destId="{2AFFD3B4-CD7A-3F45-A2B1-79767BEF120A}" srcOrd="0" destOrd="0" parTransId="{79466B65-55EB-B34A-A35F-43B8F58B3924}" sibTransId="{F2F58443-1D60-A847-9F48-EE107FE58BF0}"/>
    <dgm:cxn modelId="{51EFBEC6-8794-DE4B-B7FE-D8936776BBC5}" type="presOf" srcId="{1073B20B-16EB-C74D-B0C5-37F20B3D9ADF}" destId="{B7773B88-BCC0-124E-BECF-62981F9C228D}" srcOrd="0" destOrd="0" presId="urn:microsoft.com/office/officeart/2005/8/layout/hierarchy2"/>
    <dgm:cxn modelId="{1BE0F3CE-286D-EA4C-8011-87C8FB23A194}" srcId="{4E310BC2-AD5F-AC48-ADDB-32C7681844A9}" destId="{1073B20B-16EB-C74D-B0C5-37F20B3D9ADF}" srcOrd="0" destOrd="0" parTransId="{CD90CD18-DCEA-7242-AF6E-E1FE3265AD9E}" sibTransId="{AC7B447A-8AFC-DE41-B514-CA7AD49178F7}"/>
    <dgm:cxn modelId="{946383D0-5C62-8440-99C7-B4C0EB9AEDFA}" srcId="{EF8DE361-50AB-8848-89F8-B14E0236C95E}" destId="{22C6BFA3-4219-FD4C-A265-182AEB70322E}" srcOrd="0" destOrd="0" parTransId="{4C0E1615-4C2D-994A-8BFC-723C13B5DCEA}" sibTransId="{A49F1919-8234-EF47-9628-8725BA876D5C}"/>
    <dgm:cxn modelId="{89CEEED9-3D42-4248-A21A-182B7211ABF5}" srcId="{1AC50E4B-7CAA-C24E-AEC9-1BFA66635761}" destId="{EF8DE361-50AB-8848-89F8-B14E0236C95E}" srcOrd="0" destOrd="0" parTransId="{7FF2D5AD-6D16-8B40-86D6-D87E7FC5E837}" sibTransId="{4F6115B2-3030-5A47-93E3-9125627AC998}"/>
    <dgm:cxn modelId="{5C1BE9DE-79A4-6F49-9CBC-77133BEAC90A}" type="presOf" srcId="{CD90CD18-DCEA-7242-AF6E-E1FE3265AD9E}" destId="{5D0078AA-FC45-1140-9C5F-CEC233DFBB2E}" srcOrd="0" destOrd="0" presId="urn:microsoft.com/office/officeart/2005/8/layout/hierarchy2"/>
    <dgm:cxn modelId="{DE0C65E6-83B8-784A-BDDE-C4F630B9B0D2}" type="presOf" srcId="{91970CF6-F2E6-EA4A-B959-057B1153F469}" destId="{21A79F87-B078-9447-ADBE-A96E8DEDF069}" srcOrd="0" destOrd="0" presId="urn:microsoft.com/office/officeart/2005/8/layout/hierarchy2"/>
    <dgm:cxn modelId="{CFEC1DF4-FAB0-DF4B-B693-D0AE0C118321}" type="presOf" srcId="{4C0E1615-4C2D-994A-8BFC-723C13B5DCEA}" destId="{0354370F-3D4C-C146-B6F3-66C20FD93E89}" srcOrd="1" destOrd="0" presId="urn:microsoft.com/office/officeart/2005/8/layout/hierarchy2"/>
    <dgm:cxn modelId="{42989614-8100-7D44-85AC-9C7AFFADF439}" type="presParOf" srcId="{CF77ECFE-B7E4-7E4B-83AE-49FC4E1F15AD}" destId="{245EDF89-F7E3-7C4B-98B9-1BD874BB9C5A}" srcOrd="0" destOrd="0" presId="urn:microsoft.com/office/officeart/2005/8/layout/hierarchy2"/>
    <dgm:cxn modelId="{072F8C1B-E6CA-6C46-8690-576E3C3306BD}" type="presParOf" srcId="{245EDF89-F7E3-7C4B-98B9-1BD874BB9C5A}" destId="{3F55D5F6-C2AE-C94C-95ED-B5F0BBA912A7}" srcOrd="0" destOrd="0" presId="urn:microsoft.com/office/officeart/2005/8/layout/hierarchy2"/>
    <dgm:cxn modelId="{0DCB16F5-6DF0-5943-9F96-3B54509C8512}" type="presParOf" srcId="{245EDF89-F7E3-7C4B-98B9-1BD874BB9C5A}" destId="{0A06E139-05C4-7A4B-B938-82E82B302A03}" srcOrd="1" destOrd="0" presId="urn:microsoft.com/office/officeart/2005/8/layout/hierarchy2"/>
    <dgm:cxn modelId="{1B5A20F1-54B4-7641-8AE1-24BDFC797BA4}" type="presParOf" srcId="{0A06E139-05C4-7A4B-B938-82E82B302A03}" destId="{6103A204-F0FD-A248-9A9A-A32EA0166F56}" srcOrd="0" destOrd="0" presId="urn:microsoft.com/office/officeart/2005/8/layout/hierarchy2"/>
    <dgm:cxn modelId="{CBB99610-6938-F542-BD92-6A366A6F33C1}" type="presParOf" srcId="{6103A204-F0FD-A248-9A9A-A32EA0166F56}" destId="{0354370F-3D4C-C146-B6F3-66C20FD93E89}" srcOrd="0" destOrd="0" presId="urn:microsoft.com/office/officeart/2005/8/layout/hierarchy2"/>
    <dgm:cxn modelId="{8A73DB73-2EC4-4844-8F69-C7D671C93CF1}" type="presParOf" srcId="{0A06E139-05C4-7A4B-B938-82E82B302A03}" destId="{68A6C146-6A63-5446-ABFF-B281B9E84F9D}" srcOrd="1" destOrd="0" presId="urn:microsoft.com/office/officeart/2005/8/layout/hierarchy2"/>
    <dgm:cxn modelId="{8086BC83-B333-5F40-86B2-D41075E2D3F2}" type="presParOf" srcId="{68A6C146-6A63-5446-ABFF-B281B9E84F9D}" destId="{D93B6D0F-FF98-0345-B578-6D68204F5FB1}" srcOrd="0" destOrd="0" presId="urn:microsoft.com/office/officeart/2005/8/layout/hierarchy2"/>
    <dgm:cxn modelId="{098C9ED3-1E37-B64E-BDF8-AF45E7616199}" type="presParOf" srcId="{68A6C146-6A63-5446-ABFF-B281B9E84F9D}" destId="{23635224-E7C1-A04C-A8F3-5763ADE402A8}" srcOrd="1" destOrd="0" presId="urn:microsoft.com/office/officeart/2005/8/layout/hierarchy2"/>
    <dgm:cxn modelId="{4CBC5B1A-6A6E-2242-B9AC-7B36F9B089CA}" type="presParOf" srcId="{23635224-E7C1-A04C-A8F3-5763ADE402A8}" destId="{9134362E-6FB9-B84D-A49A-B4AF6C0A82A3}" srcOrd="0" destOrd="0" presId="urn:microsoft.com/office/officeart/2005/8/layout/hierarchy2"/>
    <dgm:cxn modelId="{179A5965-7EB5-3E49-835A-4A2F96F8EE08}" type="presParOf" srcId="{9134362E-6FB9-B84D-A49A-B4AF6C0A82A3}" destId="{B73B50F5-8AB8-8948-B304-19B7AD385A81}" srcOrd="0" destOrd="0" presId="urn:microsoft.com/office/officeart/2005/8/layout/hierarchy2"/>
    <dgm:cxn modelId="{B33C38D5-A283-F541-B425-DE580B577EB0}" type="presParOf" srcId="{23635224-E7C1-A04C-A8F3-5763ADE402A8}" destId="{3C1D9E56-3308-A44E-93DE-799A6EBC1208}" srcOrd="1" destOrd="0" presId="urn:microsoft.com/office/officeart/2005/8/layout/hierarchy2"/>
    <dgm:cxn modelId="{416C4478-05BD-7E41-9DC2-A446C91A7E6B}" type="presParOf" srcId="{3C1D9E56-3308-A44E-93DE-799A6EBC1208}" destId="{009FC5D0-6DF3-864B-902F-CE28D30C51E0}" srcOrd="0" destOrd="0" presId="urn:microsoft.com/office/officeart/2005/8/layout/hierarchy2"/>
    <dgm:cxn modelId="{A997B63E-4B6F-BA47-AC25-3583A9E28711}" type="presParOf" srcId="{3C1D9E56-3308-A44E-93DE-799A6EBC1208}" destId="{7973A8D7-41D8-F841-9F89-4944B3F4AAF9}" srcOrd="1" destOrd="0" presId="urn:microsoft.com/office/officeart/2005/8/layout/hierarchy2"/>
    <dgm:cxn modelId="{3B9635C6-3AE6-C646-B035-2103FC9A4D0E}" type="presParOf" srcId="{7973A8D7-41D8-F841-9F89-4944B3F4AAF9}" destId="{C7D1C73F-4ED8-2A41-B430-EADB71D736DF}" srcOrd="0" destOrd="0" presId="urn:microsoft.com/office/officeart/2005/8/layout/hierarchy2"/>
    <dgm:cxn modelId="{B9476FEA-C968-3B42-8987-155B2C6B0437}" type="presParOf" srcId="{C7D1C73F-4ED8-2A41-B430-EADB71D736DF}" destId="{EE9A094F-DC25-7745-B7AF-C46F74B5D16C}" srcOrd="0" destOrd="0" presId="urn:microsoft.com/office/officeart/2005/8/layout/hierarchy2"/>
    <dgm:cxn modelId="{CEEA285A-A0FB-7744-B9C0-D378EEE58D7E}" type="presParOf" srcId="{7973A8D7-41D8-F841-9F89-4944B3F4AAF9}" destId="{76744102-3CBB-5B4E-80AC-163DB0C7F5A4}" srcOrd="1" destOrd="0" presId="urn:microsoft.com/office/officeart/2005/8/layout/hierarchy2"/>
    <dgm:cxn modelId="{C2500F81-E9B5-DF4C-B0A6-7D070E65B9B1}" type="presParOf" srcId="{76744102-3CBB-5B4E-80AC-163DB0C7F5A4}" destId="{21A79F87-B078-9447-ADBE-A96E8DEDF069}" srcOrd="0" destOrd="0" presId="urn:microsoft.com/office/officeart/2005/8/layout/hierarchy2"/>
    <dgm:cxn modelId="{892CB2BD-DD0F-9C44-93B9-7FCAA666CD27}" type="presParOf" srcId="{76744102-3CBB-5B4E-80AC-163DB0C7F5A4}" destId="{F79E5EC2-4A88-744D-9160-8E90BD77F97F}" srcOrd="1" destOrd="0" presId="urn:microsoft.com/office/officeart/2005/8/layout/hierarchy2"/>
    <dgm:cxn modelId="{E7C35284-760F-994B-A38E-AE28BD9B0B98}" type="presParOf" srcId="{23635224-E7C1-A04C-A8F3-5763ADE402A8}" destId="{9BBE3E89-E5A2-C147-B2EF-AC6359192053}" srcOrd="2" destOrd="0" presId="urn:microsoft.com/office/officeart/2005/8/layout/hierarchy2"/>
    <dgm:cxn modelId="{8864EB13-5EE8-6F4A-B91A-B3CD716BA5E5}" type="presParOf" srcId="{9BBE3E89-E5A2-C147-B2EF-AC6359192053}" destId="{9FA21C11-922F-5A4F-B395-E51F8AC03FC8}" srcOrd="0" destOrd="0" presId="urn:microsoft.com/office/officeart/2005/8/layout/hierarchy2"/>
    <dgm:cxn modelId="{9999AEBD-6338-0C4B-ABCA-5FA654304129}" type="presParOf" srcId="{23635224-E7C1-A04C-A8F3-5763ADE402A8}" destId="{70E343EB-E8C6-1A41-B4AA-095E0C9F50B5}" srcOrd="3" destOrd="0" presId="urn:microsoft.com/office/officeart/2005/8/layout/hierarchy2"/>
    <dgm:cxn modelId="{D0255064-69C1-E845-9445-D693069C0324}" type="presParOf" srcId="{70E343EB-E8C6-1A41-B4AA-095E0C9F50B5}" destId="{4C00C6BA-CD25-2B42-A48A-661F90255DAF}" srcOrd="0" destOrd="0" presId="urn:microsoft.com/office/officeart/2005/8/layout/hierarchy2"/>
    <dgm:cxn modelId="{6595EBC3-8474-424A-A629-DC5476EACEFA}" type="presParOf" srcId="{70E343EB-E8C6-1A41-B4AA-095E0C9F50B5}" destId="{C1BE40E6-1C14-E447-A970-378FB096FB92}" srcOrd="1" destOrd="0" presId="urn:microsoft.com/office/officeart/2005/8/layout/hierarchy2"/>
    <dgm:cxn modelId="{10B98801-49CD-3D41-B192-EDD99249815F}" type="presParOf" srcId="{C1BE40E6-1C14-E447-A970-378FB096FB92}" destId="{5D0078AA-FC45-1140-9C5F-CEC233DFBB2E}" srcOrd="0" destOrd="0" presId="urn:microsoft.com/office/officeart/2005/8/layout/hierarchy2"/>
    <dgm:cxn modelId="{76DBA99F-1A26-9E4F-B13D-9CC05F822705}" type="presParOf" srcId="{5D0078AA-FC45-1140-9C5F-CEC233DFBB2E}" destId="{CDF6552D-B93E-864D-9A13-B0B1E3F9607D}" srcOrd="0" destOrd="0" presId="urn:microsoft.com/office/officeart/2005/8/layout/hierarchy2"/>
    <dgm:cxn modelId="{FF7E6EA3-45D0-994B-9834-D34613402CB1}" type="presParOf" srcId="{C1BE40E6-1C14-E447-A970-378FB096FB92}" destId="{24A2F841-B743-8C45-BA77-BE7B17159670}" srcOrd="1" destOrd="0" presId="urn:microsoft.com/office/officeart/2005/8/layout/hierarchy2"/>
    <dgm:cxn modelId="{C2D8334C-1FC2-BE4F-9467-417C9126B199}" type="presParOf" srcId="{24A2F841-B743-8C45-BA77-BE7B17159670}" destId="{B7773B88-BCC0-124E-BECF-62981F9C228D}" srcOrd="0" destOrd="0" presId="urn:microsoft.com/office/officeart/2005/8/layout/hierarchy2"/>
    <dgm:cxn modelId="{1FAF588F-0B06-BB4D-84EC-4B3250722F65}" type="presParOf" srcId="{24A2F841-B743-8C45-BA77-BE7B17159670}" destId="{7BE767FF-8A8D-9E47-8DDC-DE09E80EFC7B}"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D634C1-C34E-4907-8E42-E3D13C230AD6}"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12E1C2B-5C92-4A67-A0EF-A73072AF8299}">
      <dgm:prSet/>
      <dgm:spPr/>
      <dgm:t>
        <a:bodyPr/>
        <a:lstStyle/>
        <a:p>
          <a:pPr>
            <a:defRPr cap="all"/>
          </a:pPr>
          <a:r>
            <a:rPr lang="en-US"/>
            <a:t>Missing values</a:t>
          </a:r>
        </a:p>
      </dgm:t>
    </dgm:pt>
    <dgm:pt modelId="{C5F3B87F-F6C1-4B7C-8643-536A278450CD}" type="parTrans" cxnId="{252F10F0-5EDE-4273-8EED-225CC915BC13}">
      <dgm:prSet/>
      <dgm:spPr/>
      <dgm:t>
        <a:bodyPr/>
        <a:lstStyle/>
        <a:p>
          <a:endParaRPr lang="en-US"/>
        </a:p>
      </dgm:t>
    </dgm:pt>
    <dgm:pt modelId="{ACF55447-2C30-4DED-B14A-BA8CC0F56FEB}" type="sibTrans" cxnId="{252F10F0-5EDE-4273-8EED-225CC915BC13}">
      <dgm:prSet/>
      <dgm:spPr/>
      <dgm:t>
        <a:bodyPr/>
        <a:lstStyle/>
        <a:p>
          <a:endParaRPr lang="en-US"/>
        </a:p>
      </dgm:t>
    </dgm:pt>
    <dgm:pt modelId="{1E2C68D6-59C7-4084-BBA1-1B3E5D6BFD72}">
      <dgm:prSet/>
      <dgm:spPr/>
      <dgm:t>
        <a:bodyPr/>
        <a:lstStyle/>
        <a:p>
          <a:pPr>
            <a:defRPr cap="all"/>
          </a:pPr>
          <a:r>
            <a:rPr lang="en-US"/>
            <a:t>Duplicate columns</a:t>
          </a:r>
        </a:p>
      </dgm:t>
    </dgm:pt>
    <dgm:pt modelId="{F90B46B2-B631-4FEC-AD06-7EB01E6A7060}" type="parTrans" cxnId="{9FD5447A-2D66-44FA-9E81-7A09AFFD51F3}">
      <dgm:prSet/>
      <dgm:spPr/>
      <dgm:t>
        <a:bodyPr/>
        <a:lstStyle/>
        <a:p>
          <a:endParaRPr lang="en-US"/>
        </a:p>
      </dgm:t>
    </dgm:pt>
    <dgm:pt modelId="{F3BCBFA6-DA05-45F7-A50F-3D6FBFE87028}" type="sibTrans" cxnId="{9FD5447A-2D66-44FA-9E81-7A09AFFD51F3}">
      <dgm:prSet/>
      <dgm:spPr/>
      <dgm:t>
        <a:bodyPr/>
        <a:lstStyle/>
        <a:p>
          <a:endParaRPr lang="en-US"/>
        </a:p>
      </dgm:t>
    </dgm:pt>
    <dgm:pt modelId="{626FEB7B-F51A-4EA8-B25D-B146B3DA117B}">
      <dgm:prSet/>
      <dgm:spPr/>
      <dgm:t>
        <a:bodyPr/>
        <a:lstStyle/>
        <a:p>
          <a:pPr>
            <a:defRPr cap="all"/>
          </a:pPr>
          <a:r>
            <a:rPr lang="en-US"/>
            <a:t>Columns that are too general</a:t>
          </a:r>
        </a:p>
      </dgm:t>
    </dgm:pt>
    <dgm:pt modelId="{FC4C05D8-BEB8-4BE6-9AEB-DE5517907447}" type="parTrans" cxnId="{02992BDD-2EFD-4C18-9CC6-BCBD5D08857E}">
      <dgm:prSet/>
      <dgm:spPr/>
      <dgm:t>
        <a:bodyPr/>
        <a:lstStyle/>
        <a:p>
          <a:endParaRPr lang="en-US"/>
        </a:p>
      </dgm:t>
    </dgm:pt>
    <dgm:pt modelId="{75B5C7A8-3612-4677-93B1-E1AF67FFDA81}" type="sibTrans" cxnId="{02992BDD-2EFD-4C18-9CC6-BCBD5D08857E}">
      <dgm:prSet/>
      <dgm:spPr/>
      <dgm:t>
        <a:bodyPr/>
        <a:lstStyle/>
        <a:p>
          <a:endParaRPr lang="en-US"/>
        </a:p>
      </dgm:t>
    </dgm:pt>
    <dgm:pt modelId="{AF2A1082-4E36-45C1-97CF-518C18601AF9}" type="pres">
      <dgm:prSet presAssocID="{18D634C1-C34E-4907-8E42-E3D13C230AD6}" presName="root" presStyleCnt="0">
        <dgm:presLayoutVars>
          <dgm:dir/>
          <dgm:resizeHandles val="exact"/>
        </dgm:presLayoutVars>
      </dgm:prSet>
      <dgm:spPr/>
    </dgm:pt>
    <dgm:pt modelId="{B9BAC020-9530-461E-9E27-8BE38489F7C3}" type="pres">
      <dgm:prSet presAssocID="{212E1C2B-5C92-4A67-A0EF-A73072AF8299}" presName="compNode" presStyleCnt="0"/>
      <dgm:spPr/>
    </dgm:pt>
    <dgm:pt modelId="{8F52D65F-3BA7-4720-B8F4-8C1CA920F1BD}" type="pres">
      <dgm:prSet presAssocID="{212E1C2B-5C92-4A67-A0EF-A73072AF8299}" presName="iconBgRect" presStyleLbl="bgShp" presStyleIdx="0" presStyleCnt="3"/>
      <dgm:spPr/>
    </dgm:pt>
    <dgm:pt modelId="{6DEAA496-88B0-499A-BA1D-666AB7457C6B}" type="pres">
      <dgm:prSet presAssocID="{212E1C2B-5C92-4A67-A0EF-A73072AF829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ales of Justice"/>
        </a:ext>
      </dgm:extLst>
    </dgm:pt>
    <dgm:pt modelId="{4D9B36FB-F085-4F49-8F90-F8872AD1A0CB}" type="pres">
      <dgm:prSet presAssocID="{212E1C2B-5C92-4A67-A0EF-A73072AF8299}" presName="spaceRect" presStyleCnt="0"/>
      <dgm:spPr/>
    </dgm:pt>
    <dgm:pt modelId="{302905FF-8014-4BF3-8E33-E28C7AE35CB6}" type="pres">
      <dgm:prSet presAssocID="{212E1C2B-5C92-4A67-A0EF-A73072AF8299}" presName="textRect" presStyleLbl="revTx" presStyleIdx="0" presStyleCnt="3">
        <dgm:presLayoutVars>
          <dgm:chMax val="1"/>
          <dgm:chPref val="1"/>
        </dgm:presLayoutVars>
      </dgm:prSet>
      <dgm:spPr/>
    </dgm:pt>
    <dgm:pt modelId="{A2F65F2E-008D-4CBC-B9C7-B89DD241B20F}" type="pres">
      <dgm:prSet presAssocID="{ACF55447-2C30-4DED-B14A-BA8CC0F56FEB}" presName="sibTrans" presStyleCnt="0"/>
      <dgm:spPr/>
    </dgm:pt>
    <dgm:pt modelId="{4AFDB025-CDBA-43BD-937C-38E8949BADCC}" type="pres">
      <dgm:prSet presAssocID="{1E2C68D6-59C7-4084-BBA1-1B3E5D6BFD72}" presName="compNode" presStyleCnt="0"/>
      <dgm:spPr/>
    </dgm:pt>
    <dgm:pt modelId="{8B9DBAD4-87A5-4B92-9633-099CB9B305EC}" type="pres">
      <dgm:prSet presAssocID="{1E2C68D6-59C7-4084-BBA1-1B3E5D6BFD72}" presName="iconBgRect" presStyleLbl="bgShp" presStyleIdx="1" presStyleCnt="3"/>
      <dgm:spPr/>
    </dgm:pt>
    <dgm:pt modelId="{635D2949-FA6F-4FAD-9243-B498433B5B19}" type="pres">
      <dgm:prSet presAssocID="{1E2C68D6-59C7-4084-BBA1-1B3E5D6BFD7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se"/>
        </a:ext>
      </dgm:extLst>
    </dgm:pt>
    <dgm:pt modelId="{03B7115D-6093-4455-B26C-0BAA2A73FCCD}" type="pres">
      <dgm:prSet presAssocID="{1E2C68D6-59C7-4084-BBA1-1B3E5D6BFD72}" presName="spaceRect" presStyleCnt="0"/>
      <dgm:spPr/>
    </dgm:pt>
    <dgm:pt modelId="{CEE24EC9-1A53-41CF-A55C-562D8B0EB501}" type="pres">
      <dgm:prSet presAssocID="{1E2C68D6-59C7-4084-BBA1-1B3E5D6BFD72}" presName="textRect" presStyleLbl="revTx" presStyleIdx="1" presStyleCnt="3">
        <dgm:presLayoutVars>
          <dgm:chMax val="1"/>
          <dgm:chPref val="1"/>
        </dgm:presLayoutVars>
      </dgm:prSet>
      <dgm:spPr/>
    </dgm:pt>
    <dgm:pt modelId="{0BBBE95C-2FEA-4BAB-B44F-2EF2A8C4A7AE}" type="pres">
      <dgm:prSet presAssocID="{F3BCBFA6-DA05-45F7-A50F-3D6FBFE87028}" presName="sibTrans" presStyleCnt="0"/>
      <dgm:spPr/>
    </dgm:pt>
    <dgm:pt modelId="{6AD8573C-8D99-4634-8EBA-C4137BF30533}" type="pres">
      <dgm:prSet presAssocID="{626FEB7B-F51A-4EA8-B25D-B146B3DA117B}" presName="compNode" presStyleCnt="0"/>
      <dgm:spPr/>
    </dgm:pt>
    <dgm:pt modelId="{CF0F20C5-CE7B-41EE-89FE-3F0A747E42CD}" type="pres">
      <dgm:prSet presAssocID="{626FEB7B-F51A-4EA8-B25D-B146B3DA117B}" presName="iconBgRect" presStyleLbl="bgShp" presStyleIdx="2" presStyleCnt="3"/>
      <dgm:spPr/>
    </dgm:pt>
    <dgm:pt modelId="{D49A633E-A1B1-4970-96ED-76F3793348B4}" type="pres">
      <dgm:prSet presAssocID="{626FEB7B-F51A-4EA8-B25D-B146B3DA117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rritant"/>
        </a:ext>
      </dgm:extLst>
    </dgm:pt>
    <dgm:pt modelId="{F47DBD03-DDD5-49F4-9F7F-F1F6276D2B6A}" type="pres">
      <dgm:prSet presAssocID="{626FEB7B-F51A-4EA8-B25D-B146B3DA117B}" presName="spaceRect" presStyleCnt="0"/>
      <dgm:spPr/>
    </dgm:pt>
    <dgm:pt modelId="{970DF4A5-B08F-44E3-8D70-05579F37F374}" type="pres">
      <dgm:prSet presAssocID="{626FEB7B-F51A-4EA8-B25D-B146B3DA117B}" presName="textRect" presStyleLbl="revTx" presStyleIdx="2" presStyleCnt="3">
        <dgm:presLayoutVars>
          <dgm:chMax val="1"/>
          <dgm:chPref val="1"/>
        </dgm:presLayoutVars>
      </dgm:prSet>
      <dgm:spPr/>
    </dgm:pt>
  </dgm:ptLst>
  <dgm:cxnLst>
    <dgm:cxn modelId="{F2A5C959-B215-4E31-9ED5-42E81013B211}" type="presOf" srcId="{212E1C2B-5C92-4A67-A0EF-A73072AF8299}" destId="{302905FF-8014-4BF3-8E33-E28C7AE35CB6}" srcOrd="0" destOrd="0" presId="urn:microsoft.com/office/officeart/2018/5/layout/IconCircleLabelList"/>
    <dgm:cxn modelId="{9FD5447A-2D66-44FA-9E81-7A09AFFD51F3}" srcId="{18D634C1-C34E-4907-8E42-E3D13C230AD6}" destId="{1E2C68D6-59C7-4084-BBA1-1B3E5D6BFD72}" srcOrd="1" destOrd="0" parTransId="{F90B46B2-B631-4FEC-AD06-7EB01E6A7060}" sibTransId="{F3BCBFA6-DA05-45F7-A50F-3D6FBFE87028}"/>
    <dgm:cxn modelId="{63507ABC-420B-40DA-86C6-1AA4E2213C18}" type="presOf" srcId="{18D634C1-C34E-4907-8E42-E3D13C230AD6}" destId="{AF2A1082-4E36-45C1-97CF-518C18601AF9}" srcOrd="0" destOrd="0" presId="urn:microsoft.com/office/officeart/2018/5/layout/IconCircleLabelList"/>
    <dgm:cxn modelId="{02992BDD-2EFD-4C18-9CC6-BCBD5D08857E}" srcId="{18D634C1-C34E-4907-8E42-E3D13C230AD6}" destId="{626FEB7B-F51A-4EA8-B25D-B146B3DA117B}" srcOrd="2" destOrd="0" parTransId="{FC4C05D8-BEB8-4BE6-9AEB-DE5517907447}" sibTransId="{75B5C7A8-3612-4677-93B1-E1AF67FFDA81}"/>
    <dgm:cxn modelId="{6A3F2EED-4C3F-41B9-8D87-9BC61BA93DBF}" type="presOf" srcId="{626FEB7B-F51A-4EA8-B25D-B146B3DA117B}" destId="{970DF4A5-B08F-44E3-8D70-05579F37F374}" srcOrd="0" destOrd="0" presId="urn:microsoft.com/office/officeart/2018/5/layout/IconCircleLabelList"/>
    <dgm:cxn modelId="{252F10F0-5EDE-4273-8EED-225CC915BC13}" srcId="{18D634C1-C34E-4907-8E42-E3D13C230AD6}" destId="{212E1C2B-5C92-4A67-A0EF-A73072AF8299}" srcOrd="0" destOrd="0" parTransId="{C5F3B87F-F6C1-4B7C-8643-536A278450CD}" sibTransId="{ACF55447-2C30-4DED-B14A-BA8CC0F56FEB}"/>
    <dgm:cxn modelId="{FC2430FA-8449-4816-A32B-7F9367AF7A7F}" type="presOf" srcId="{1E2C68D6-59C7-4084-BBA1-1B3E5D6BFD72}" destId="{CEE24EC9-1A53-41CF-A55C-562D8B0EB501}" srcOrd="0" destOrd="0" presId="urn:microsoft.com/office/officeart/2018/5/layout/IconCircleLabelList"/>
    <dgm:cxn modelId="{31BCAABA-CE0B-459F-B238-EAD49FF18BA9}" type="presParOf" srcId="{AF2A1082-4E36-45C1-97CF-518C18601AF9}" destId="{B9BAC020-9530-461E-9E27-8BE38489F7C3}" srcOrd="0" destOrd="0" presId="urn:microsoft.com/office/officeart/2018/5/layout/IconCircleLabelList"/>
    <dgm:cxn modelId="{25518E9C-27DA-4847-B85C-649FB77E8E36}" type="presParOf" srcId="{B9BAC020-9530-461E-9E27-8BE38489F7C3}" destId="{8F52D65F-3BA7-4720-B8F4-8C1CA920F1BD}" srcOrd="0" destOrd="0" presId="urn:microsoft.com/office/officeart/2018/5/layout/IconCircleLabelList"/>
    <dgm:cxn modelId="{A1245DB6-ED68-4C84-A444-A599839F40EA}" type="presParOf" srcId="{B9BAC020-9530-461E-9E27-8BE38489F7C3}" destId="{6DEAA496-88B0-499A-BA1D-666AB7457C6B}" srcOrd="1" destOrd="0" presId="urn:microsoft.com/office/officeart/2018/5/layout/IconCircleLabelList"/>
    <dgm:cxn modelId="{E06366AF-AC98-433C-8A24-94C8BFD39079}" type="presParOf" srcId="{B9BAC020-9530-461E-9E27-8BE38489F7C3}" destId="{4D9B36FB-F085-4F49-8F90-F8872AD1A0CB}" srcOrd="2" destOrd="0" presId="urn:microsoft.com/office/officeart/2018/5/layout/IconCircleLabelList"/>
    <dgm:cxn modelId="{75845E0E-C27F-4669-A82E-1F26657DC94C}" type="presParOf" srcId="{B9BAC020-9530-461E-9E27-8BE38489F7C3}" destId="{302905FF-8014-4BF3-8E33-E28C7AE35CB6}" srcOrd="3" destOrd="0" presId="urn:microsoft.com/office/officeart/2018/5/layout/IconCircleLabelList"/>
    <dgm:cxn modelId="{1FF0843C-B6F4-40E2-8DCA-EC90E29AFF56}" type="presParOf" srcId="{AF2A1082-4E36-45C1-97CF-518C18601AF9}" destId="{A2F65F2E-008D-4CBC-B9C7-B89DD241B20F}" srcOrd="1" destOrd="0" presId="urn:microsoft.com/office/officeart/2018/5/layout/IconCircleLabelList"/>
    <dgm:cxn modelId="{C6DC8BA1-CBB5-43B2-B39B-A3CEDB07AB29}" type="presParOf" srcId="{AF2A1082-4E36-45C1-97CF-518C18601AF9}" destId="{4AFDB025-CDBA-43BD-937C-38E8949BADCC}" srcOrd="2" destOrd="0" presId="urn:microsoft.com/office/officeart/2018/5/layout/IconCircleLabelList"/>
    <dgm:cxn modelId="{CCA691A2-D8F6-43B3-A071-12D7324E2C5C}" type="presParOf" srcId="{4AFDB025-CDBA-43BD-937C-38E8949BADCC}" destId="{8B9DBAD4-87A5-4B92-9633-099CB9B305EC}" srcOrd="0" destOrd="0" presId="urn:microsoft.com/office/officeart/2018/5/layout/IconCircleLabelList"/>
    <dgm:cxn modelId="{128C18F7-1DC9-475D-B21F-3649B75F68F7}" type="presParOf" srcId="{4AFDB025-CDBA-43BD-937C-38E8949BADCC}" destId="{635D2949-FA6F-4FAD-9243-B498433B5B19}" srcOrd="1" destOrd="0" presId="urn:microsoft.com/office/officeart/2018/5/layout/IconCircleLabelList"/>
    <dgm:cxn modelId="{42BFB955-A158-4C81-921C-27D93E5A831F}" type="presParOf" srcId="{4AFDB025-CDBA-43BD-937C-38E8949BADCC}" destId="{03B7115D-6093-4455-B26C-0BAA2A73FCCD}" srcOrd="2" destOrd="0" presId="urn:microsoft.com/office/officeart/2018/5/layout/IconCircleLabelList"/>
    <dgm:cxn modelId="{99CD8242-6454-4158-84DC-CD8D5967F985}" type="presParOf" srcId="{4AFDB025-CDBA-43BD-937C-38E8949BADCC}" destId="{CEE24EC9-1A53-41CF-A55C-562D8B0EB501}" srcOrd="3" destOrd="0" presId="urn:microsoft.com/office/officeart/2018/5/layout/IconCircleLabelList"/>
    <dgm:cxn modelId="{2C2757ED-4106-4B4F-A439-08109863F266}" type="presParOf" srcId="{AF2A1082-4E36-45C1-97CF-518C18601AF9}" destId="{0BBBE95C-2FEA-4BAB-B44F-2EF2A8C4A7AE}" srcOrd="3" destOrd="0" presId="urn:microsoft.com/office/officeart/2018/5/layout/IconCircleLabelList"/>
    <dgm:cxn modelId="{06EE65D4-200B-422D-8C03-EAA24C4BCA16}" type="presParOf" srcId="{AF2A1082-4E36-45C1-97CF-518C18601AF9}" destId="{6AD8573C-8D99-4634-8EBA-C4137BF30533}" srcOrd="4" destOrd="0" presId="urn:microsoft.com/office/officeart/2018/5/layout/IconCircleLabelList"/>
    <dgm:cxn modelId="{B0216F43-40AE-43A7-9879-E7AF2FB92853}" type="presParOf" srcId="{6AD8573C-8D99-4634-8EBA-C4137BF30533}" destId="{CF0F20C5-CE7B-41EE-89FE-3F0A747E42CD}" srcOrd="0" destOrd="0" presId="urn:microsoft.com/office/officeart/2018/5/layout/IconCircleLabelList"/>
    <dgm:cxn modelId="{9FC1A838-F107-4402-BF74-A1AFA568C2FA}" type="presParOf" srcId="{6AD8573C-8D99-4634-8EBA-C4137BF30533}" destId="{D49A633E-A1B1-4970-96ED-76F3793348B4}" srcOrd="1" destOrd="0" presId="urn:microsoft.com/office/officeart/2018/5/layout/IconCircleLabelList"/>
    <dgm:cxn modelId="{1ABD59BE-F8EE-4B91-B36D-A2D7DE0D595E}" type="presParOf" srcId="{6AD8573C-8D99-4634-8EBA-C4137BF30533}" destId="{F47DBD03-DDD5-49F4-9F7F-F1F6276D2B6A}" srcOrd="2" destOrd="0" presId="urn:microsoft.com/office/officeart/2018/5/layout/IconCircleLabelList"/>
    <dgm:cxn modelId="{8F98689A-E644-4A42-B6D5-C3A063D74120}" type="presParOf" srcId="{6AD8573C-8D99-4634-8EBA-C4137BF30533}" destId="{970DF4A5-B08F-44E3-8D70-05579F37F374}"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55D5F6-C2AE-C94C-95ED-B5F0BBA912A7}">
      <dsp:nvSpPr>
        <dsp:cNvPr id="0" name=""/>
        <dsp:cNvSpPr/>
      </dsp:nvSpPr>
      <dsp:spPr>
        <a:xfrm>
          <a:off x="5291" y="2319073"/>
          <a:ext cx="1561041" cy="78052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Raw Data</a:t>
          </a:r>
        </a:p>
      </dsp:txBody>
      <dsp:txXfrm>
        <a:off x="28152" y="2341934"/>
        <a:ext cx="1515319" cy="734798"/>
      </dsp:txXfrm>
    </dsp:sp>
    <dsp:sp modelId="{6103A204-F0FD-A248-9A9A-A32EA0166F56}">
      <dsp:nvSpPr>
        <dsp:cNvPr id="0" name=""/>
        <dsp:cNvSpPr/>
      </dsp:nvSpPr>
      <dsp:spPr>
        <a:xfrm>
          <a:off x="1566333" y="2696369"/>
          <a:ext cx="624416" cy="25927"/>
        </a:xfrm>
        <a:custGeom>
          <a:avLst/>
          <a:gdLst/>
          <a:ahLst/>
          <a:cxnLst/>
          <a:rect l="0" t="0" r="0" b="0"/>
          <a:pathLst>
            <a:path>
              <a:moveTo>
                <a:pt x="0" y="12963"/>
              </a:moveTo>
              <a:lnTo>
                <a:pt x="624416" y="12963"/>
              </a:lnTo>
            </a:path>
          </a:pathLst>
        </a:custGeom>
        <a:noFill/>
        <a:ln w="127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62931" y="2693723"/>
        <a:ext cx="31220" cy="31220"/>
      </dsp:txXfrm>
    </dsp:sp>
    <dsp:sp modelId="{D93B6D0F-FF98-0345-B578-6D68204F5FB1}">
      <dsp:nvSpPr>
        <dsp:cNvPr id="0" name=""/>
        <dsp:cNvSpPr/>
      </dsp:nvSpPr>
      <dsp:spPr>
        <a:xfrm>
          <a:off x="2190749" y="2319073"/>
          <a:ext cx="1561041" cy="78052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Data Cleaning</a:t>
          </a:r>
        </a:p>
      </dsp:txBody>
      <dsp:txXfrm>
        <a:off x="2213610" y="2341934"/>
        <a:ext cx="1515319" cy="734798"/>
      </dsp:txXfrm>
    </dsp:sp>
    <dsp:sp modelId="{9134362E-6FB9-B84D-A49A-B4AF6C0A82A3}">
      <dsp:nvSpPr>
        <dsp:cNvPr id="0" name=""/>
        <dsp:cNvSpPr/>
      </dsp:nvSpPr>
      <dsp:spPr>
        <a:xfrm rot="19457599">
          <a:off x="3679514" y="2471969"/>
          <a:ext cx="768971" cy="25927"/>
        </a:xfrm>
        <a:custGeom>
          <a:avLst/>
          <a:gdLst/>
          <a:ahLst/>
          <a:cxnLst/>
          <a:rect l="0" t="0" r="0" b="0"/>
          <a:pathLst>
            <a:path>
              <a:moveTo>
                <a:pt x="0" y="12963"/>
              </a:moveTo>
              <a:lnTo>
                <a:pt x="768971" y="12963"/>
              </a:lnTo>
            </a:path>
          </a:pathLst>
        </a:custGeom>
        <a:noFill/>
        <a:ln w="127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44775" y="2465709"/>
        <a:ext cx="38448" cy="38448"/>
      </dsp:txXfrm>
    </dsp:sp>
    <dsp:sp modelId="{009FC5D0-6DF3-864B-902F-CE28D30C51E0}">
      <dsp:nvSpPr>
        <dsp:cNvPr id="0" name=""/>
        <dsp:cNvSpPr/>
      </dsp:nvSpPr>
      <dsp:spPr>
        <a:xfrm>
          <a:off x="4376208" y="1870273"/>
          <a:ext cx="1561041" cy="78052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Basic Pre-processing</a:t>
          </a:r>
        </a:p>
      </dsp:txBody>
      <dsp:txXfrm>
        <a:off x="4399069" y="1893134"/>
        <a:ext cx="1515319" cy="734798"/>
      </dsp:txXfrm>
    </dsp:sp>
    <dsp:sp modelId="{C7D1C73F-4ED8-2A41-B430-EADB71D736DF}">
      <dsp:nvSpPr>
        <dsp:cNvPr id="0" name=""/>
        <dsp:cNvSpPr/>
      </dsp:nvSpPr>
      <dsp:spPr>
        <a:xfrm>
          <a:off x="5937250" y="2247570"/>
          <a:ext cx="624416" cy="25927"/>
        </a:xfrm>
        <a:custGeom>
          <a:avLst/>
          <a:gdLst/>
          <a:ahLst/>
          <a:cxnLst/>
          <a:rect l="0" t="0" r="0" b="0"/>
          <a:pathLst>
            <a:path>
              <a:moveTo>
                <a:pt x="0" y="12963"/>
              </a:moveTo>
              <a:lnTo>
                <a:pt x="624416" y="12963"/>
              </a:lnTo>
            </a:path>
          </a:pathLst>
        </a:custGeom>
        <a:noFill/>
        <a:ln w="127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233848" y="2244923"/>
        <a:ext cx="31220" cy="31220"/>
      </dsp:txXfrm>
    </dsp:sp>
    <dsp:sp modelId="{21A79F87-B078-9447-ADBE-A96E8DEDF069}">
      <dsp:nvSpPr>
        <dsp:cNvPr id="0" name=""/>
        <dsp:cNvSpPr/>
      </dsp:nvSpPr>
      <dsp:spPr>
        <a:xfrm>
          <a:off x="6561666" y="1870273"/>
          <a:ext cx="1561041" cy="780520"/>
        </a:xfrm>
        <a:prstGeom prst="roundRect">
          <a:avLst>
            <a:gd name="adj" fmla="val 10000"/>
          </a:avLst>
        </a:prstGeom>
        <a:solidFill>
          <a:schemeClr val="accent5"/>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Modeling with original data</a:t>
          </a:r>
        </a:p>
      </dsp:txBody>
      <dsp:txXfrm>
        <a:off x="6584527" y="1893134"/>
        <a:ext cx="1515319" cy="734798"/>
      </dsp:txXfrm>
    </dsp:sp>
    <dsp:sp modelId="{9BBE3E89-E5A2-C147-B2EF-AC6359192053}">
      <dsp:nvSpPr>
        <dsp:cNvPr id="0" name=""/>
        <dsp:cNvSpPr/>
      </dsp:nvSpPr>
      <dsp:spPr>
        <a:xfrm rot="2142401">
          <a:off x="3679514" y="2920769"/>
          <a:ext cx="768971" cy="25927"/>
        </a:xfrm>
        <a:custGeom>
          <a:avLst/>
          <a:gdLst/>
          <a:ahLst/>
          <a:cxnLst/>
          <a:rect l="0" t="0" r="0" b="0"/>
          <a:pathLst>
            <a:path>
              <a:moveTo>
                <a:pt x="0" y="12963"/>
              </a:moveTo>
              <a:lnTo>
                <a:pt x="768971" y="12963"/>
              </a:lnTo>
            </a:path>
          </a:pathLst>
        </a:custGeom>
        <a:noFill/>
        <a:ln w="127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44775" y="2914508"/>
        <a:ext cx="38448" cy="38448"/>
      </dsp:txXfrm>
    </dsp:sp>
    <dsp:sp modelId="{4C00C6BA-CD25-2B42-A48A-661F90255DAF}">
      <dsp:nvSpPr>
        <dsp:cNvPr id="0" name=""/>
        <dsp:cNvSpPr/>
      </dsp:nvSpPr>
      <dsp:spPr>
        <a:xfrm>
          <a:off x="4376208" y="2767872"/>
          <a:ext cx="1561041" cy="780520"/>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Anonymization</a:t>
          </a:r>
        </a:p>
      </dsp:txBody>
      <dsp:txXfrm>
        <a:off x="4399069" y="2790733"/>
        <a:ext cx="1515319" cy="734798"/>
      </dsp:txXfrm>
    </dsp:sp>
    <dsp:sp modelId="{5D0078AA-FC45-1140-9C5F-CEC233DFBB2E}">
      <dsp:nvSpPr>
        <dsp:cNvPr id="0" name=""/>
        <dsp:cNvSpPr/>
      </dsp:nvSpPr>
      <dsp:spPr>
        <a:xfrm>
          <a:off x="5937250" y="3145169"/>
          <a:ext cx="624416" cy="25927"/>
        </a:xfrm>
        <a:custGeom>
          <a:avLst/>
          <a:gdLst/>
          <a:ahLst/>
          <a:cxnLst/>
          <a:rect l="0" t="0" r="0" b="0"/>
          <a:pathLst>
            <a:path>
              <a:moveTo>
                <a:pt x="0" y="12963"/>
              </a:moveTo>
              <a:lnTo>
                <a:pt x="624416" y="12963"/>
              </a:lnTo>
            </a:path>
          </a:pathLst>
        </a:custGeom>
        <a:noFill/>
        <a:ln w="127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233848" y="3142522"/>
        <a:ext cx="31220" cy="31220"/>
      </dsp:txXfrm>
    </dsp:sp>
    <dsp:sp modelId="{B7773B88-BCC0-124E-BECF-62981F9C228D}">
      <dsp:nvSpPr>
        <dsp:cNvPr id="0" name=""/>
        <dsp:cNvSpPr/>
      </dsp:nvSpPr>
      <dsp:spPr>
        <a:xfrm>
          <a:off x="6561666" y="2767872"/>
          <a:ext cx="1561041" cy="780520"/>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Modeling with anonymized data</a:t>
          </a:r>
        </a:p>
      </dsp:txBody>
      <dsp:txXfrm>
        <a:off x="6584527" y="2790733"/>
        <a:ext cx="1515319" cy="7347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52D65F-3BA7-4720-B8F4-8C1CA920F1BD}">
      <dsp:nvSpPr>
        <dsp:cNvPr id="0" name=""/>
        <dsp:cNvSpPr/>
      </dsp:nvSpPr>
      <dsp:spPr>
        <a:xfrm>
          <a:off x="820017" y="20987"/>
          <a:ext cx="1784250" cy="178425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EAA496-88B0-499A-BA1D-666AB7457C6B}">
      <dsp:nvSpPr>
        <dsp:cNvPr id="0" name=""/>
        <dsp:cNvSpPr/>
      </dsp:nvSpPr>
      <dsp:spPr>
        <a:xfrm>
          <a:off x="1200267" y="401237"/>
          <a:ext cx="1023750" cy="1023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02905FF-8014-4BF3-8E33-E28C7AE35CB6}">
      <dsp:nvSpPr>
        <dsp:cNvPr id="0" name=""/>
        <dsp:cNvSpPr/>
      </dsp:nvSpPr>
      <dsp:spPr>
        <a:xfrm>
          <a:off x="249642" y="2360988"/>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defRPr cap="all"/>
          </a:pPr>
          <a:r>
            <a:rPr lang="en-US" sz="2600" kern="1200"/>
            <a:t>Missing values</a:t>
          </a:r>
        </a:p>
      </dsp:txBody>
      <dsp:txXfrm>
        <a:off x="249642" y="2360988"/>
        <a:ext cx="2925000" cy="720000"/>
      </dsp:txXfrm>
    </dsp:sp>
    <dsp:sp modelId="{8B9DBAD4-87A5-4B92-9633-099CB9B305EC}">
      <dsp:nvSpPr>
        <dsp:cNvPr id="0" name=""/>
        <dsp:cNvSpPr/>
      </dsp:nvSpPr>
      <dsp:spPr>
        <a:xfrm>
          <a:off x="4256892" y="20987"/>
          <a:ext cx="1784250" cy="178425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5D2949-FA6F-4FAD-9243-B498433B5B19}">
      <dsp:nvSpPr>
        <dsp:cNvPr id="0" name=""/>
        <dsp:cNvSpPr/>
      </dsp:nvSpPr>
      <dsp:spPr>
        <a:xfrm>
          <a:off x="4637142" y="401237"/>
          <a:ext cx="1023750" cy="10237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E24EC9-1A53-41CF-A55C-562D8B0EB501}">
      <dsp:nvSpPr>
        <dsp:cNvPr id="0" name=""/>
        <dsp:cNvSpPr/>
      </dsp:nvSpPr>
      <dsp:spPr>
        <a:xfrm>
          <a:off x="3686517" y="2360988"/>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defRPr cap="all"/>
          </a:pPr>
          <a:r>
            <a:rPr lang="en-US" sz="2600" kern="1200"/>
            <a:t>Duplicate columns</a:t>
          </a:r>
        </a:p>
      </dsp:txBody>
      <dsp:txXfrm>
        <a:off x="3686517" y="2360988"/>
        <a:ext cx="2925000" cy="720000"/>
      </dsp:txXfrm>
    </dsp:sp>
    <dsp:sp modelId="{CF0F20C5-CE7B-41EE-89FE-3F0A747E42CD}">
      <dsp:nvSpPr>
        <dsp:cNvPr id="0" name=""/>
        <dsp:cNvSpPr/>
      </dsp:nvSpPr>
      <dsp:spPr>
        <a:xfrm>
          <a:off x="7693767" y="20987"/>
          <a:ext cx="1784250" cy="178425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9A633E-A1B1-4970-96ED-76F3793348B4}">
      <dsp:nvSpPr>
        <dsp:cNvPr id="0" name=""/>
        <dsp:cNvSpPr/>
      </dsp:nvSpPr>
      <dsp:spPr>
        <a:xfrm>
          <a:off x="8074017" y="401237"/>
          <a:ext cx="1023750" cy="10237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70DF4A5-B08F-44E3-8D70-05579F37F374}">
      <dsp:nvSpPr>
        <dsp:cNvPr id="0" name=""/>
        <dsp:cNvSpPr/>
      </dsp:nvSpPr>
      <dsp:spPr>
        <a:xfrm>
          <a:off x="7123392" y="2360988"/>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defRPr cap="all"/>
          </a:pPr>
          <a:r>
            <a:rPr lang="en-US" sz="2600" kern="1200"/>
            <a:t>Columns that are too general</a:t>
          </a:r>
        </a:p>
      </dsp:txBody>
      <dsp:txXfrm>
        <a:off x="7123392" y="2360988"/>
        <a:ext cx="29250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66A292-5865-194C-9DA7-D544AC230707}" type="datetimeFigureOut">
              <a:rPr lang="en-US" smtClean="0"/>
              <a:t>4/29/20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EDF642-A372-F946-8BA9-A7CD7C6A41F5}" type="slidenum">
              <a:rPr lang="en-US" smtClean="0"/>
              <a:t>‹#›</a:t>
            </a:fld>
            <a:endParaRPr lang="en-US"/>
          </a:p>
        </p:txBody>
      </p:sp>
    </p:spTree>
    <p:extLst>
      <p:ext uri="{BB962C8B-B14F-4D97-AF65-F5344CB8AC3E}">
        <p14:creationId xmlns:p14="http://schemas.microsoft.com/office/powerpoint/2010/main" val="809199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data including categorical variables with different number of levels, random forests are biased in favor of those attributes with more levels. Therefore, the variable importance scores from random forest are not reliable for this type of data. Methods such as partial permutations were used to solve the problem </a:t>
            </a:r>
            <a:endParaRPr lang="en-US" dirty="0"/>
          </a:p>
        </p:txBody>
      </p:sp>
      <p:sp>
        <p:nvSpPr>
          <p:cNvPr id="4" name="Slide Number Placeholder 3"/>
          <p:cNvSpPr>
            <a:spLocks noGrp="1"/>
          </p:cNvSpPr>
          <p:nvPr>
            <p:ph type="sldNum" sz="quarter" idx="5"/>
          </p:nvPr>
        </p:nvSpPr>
        <p:spPr/>
        <p:txBody>
          <a:bodyPr/>
          <a:lstStyle/>
          <a:p>
            <a:fld id="{7EEDF642-A372-F946-8BA9-A7CD7C6A41F5}" type="slidenum">
              <a:rPr lang="en-US" smtClean="0"/>
              <a:t>14</a:t>
            </a:fld>
            <a:endParaRPr lang="en-US"/>
          </a:p>
        </p:txBody>
      </p:sp>
    </p:spTree>
    <p:extLst>
      <p:ext uri="{BB962C8B-B14F-4D97-AF65-F5344CB8AC3E}">
        <p14:creationId xmlns:p14="http://schemas.microsoft.com/office/powerpoint/2010/main" val="3849919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6FF2310E-E746-1046-A90E-9DAFEBF621A1}" type="datetimeFigureOut">
              <a:rPr lang="en-US" smtClean="0"/>
              <a:t>4/29/20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71FA37B-DE36-8A46-840B-3973C125ED21}" type="slidenum">
              <a:rPr lang="en-US" smtClean="0"/>
              <a:t>‹#›</a:t>
            </a:fld>
            <a:endParaRPr lang="en-US"/>
          </a:p>
        </p:txBody>
      </p:sp>
    </p:spTree>
    <p:extLst>
      <p:ext uri="{BB962C8B-B14F-4D97-AF65-F5344CB8AC3E}">
        <p14:creationId xmlns:p14="http://schemas.microsoft.com/office/powerpoint/2010/main" val="382767052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F2310E-E746-1046-A90E-9DAFEBF621A1}" type="datetimeFigureOut">
              <a:rPr lang="en-US" smtClean="0"/>
              <a:t>4/29/20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1FA37B-DE36-8A46-840B-3973C125ED21}" type="slidenum">
              <a:rPr lang="en-US" smtClean="0"/>
              <a:t>‹#›</a:t>
            </a:fld>
            <a:endParaRPr lang="en-US"/>
          </a:p>
        </p:txBody>
      </p:sp>
    </p:spTree>
    <p:extLst>
      <p:ext uri="{BB962C8B-B14F-4D97-AF65-F5344CB8AC3E}">
        <p14:creationId xmlns:p14="http://schemas.microsoft.com/office/powerpoint/2010/main" val="15237753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F2310E-E746-1046-A90E-9DAFEBF621A1}" type="datetimeFigureOut">
              <a:rPr lang="en-US" smtClean="0"/>
              <a:t>4/29/20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1FA37B-DE36-8A46-840B-3973C125ED21}" type="slidenum">
              <a:rPr lang="en-US" smtClean="0"/>
              <a:t>‹#›</a:t>
            </a:fld>
            <a:endParaRPr lang="en-US"/>
          </a:p>
        </p:txBody>
      </p:sp>
    </p:spTree>
    <p:extLst>
      <p:ext uri="{BB962C8B-B14F-4D97-AF65-F5344CB8AC3E}">
        <p14:creationId xmlns:p14="http://schemas.microsoft.com/office/powerpoint/2010/main" val="3223107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FF2310E-E746-1046-A90E-9DAFEBF621A1}" type="datetimeFigureOut">
              <a:rPr lang="en-US" smtClean="0"/>
              <a:t>4/29/20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71FA37B-DE36-8A46-840B-3973C125ED21}" type="slidenum">
              <a:rPr lang="en-US" smtClean="0"/>
              <a:t>‹#›</a:t>
            </a:fld>
            <a:endParaRPr lang="en-US"/>
          </a:p>
        </p:txBody>
      </p:sp>
    </p:spTree>
    <p:extLst>
      <p:ext uri="{BB962C8B-B14F-4D97-AF65-F5344CB8AC3E}">
        <p14:creationId xmlns:p14="http://schemas.microsoft.com/office/powerpoint/2010/main" val="3705562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6FF2310E-E746-1046-A90E-9DAFEBF621A1}" type="datetimeFigureOut">
              <a:rPr lang="en-US" smtClean="0"/>
              <a:t>4/29/20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71FA37B-DE36-8A46-840B-3973C125ED21}" type="slidenum">
              <a:rPr lang="en-US" smtClean="0"/>
              <a:t>‹#›</a:t>
            </a:fld>
            <a:endParaRPr lang="en-US"/>
          </a:p>
        </p:txBody>
      </p:sp>
    </p:spTree>
    <p:extLst>
      <p:ext uri="{BB962C8B-B14F-4D97-AF65-F5344CB8AC3E}">
        <p14:creationId xmlns:p14="http://schemas.microsoft.com/office/powerpoint/2010/main" val="97367730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6FF2310E-E746-1046-A90E-9DAFEBF621A1}" type="datetimeFigureOut">
              <a:rPr lang="en-US" smtClean="0"/>
              <a:t>4/29/20</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971FA37B-DE36-8A46-840B-3973C125ED21}" type="slidenum">
              <a:rPr lang="en-US" smtClean="0"/>
              <a:t>‹#›</a:t>
            </a:fld>
            <a:endParaRPr lang="en-US"/>
          </a:p>
        </p:txBody>
      </p:sp>
    </p:spTree>
    <p:extLst>
      <p:ext uri="{BB962C8B-B14F-4D97-AF65-F5344CB8AC3E}">
        <p14:creationId xmlns:p14="http://schemas.microsoft.com/office/powerpoint/2010/main" val="3956218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6FF2310E-E746-1046-A90E-9DAFEBF621A1}" type="datetimeFigureOut">
              <a:rPr lang="en-US" smtClean="0"/>
              <a:t>4/29/20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71FA37B-DE36-8A46-840B-3973C125ED21}"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47968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FF2310E-E746-1046-A90E-9DAFEBF621A1}" type="datetimeFigureOut">
              <a:rPr lang="en-US" smtClean="0"/>
              <a:t>4/29/20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71FA37B-DE36-8A46-840B-3973C125ED21}" type="slidenum">
              <a:rPr lang="en-US" smtClean="0"/>
              <a:t>‹#›</a:t>
            </a:fld>
            <a:endParaRPr lang="en-US"/>
          </a:p>
        </p:txBody>
      </p:sp>
    </p:spTree>
    <p:extLst>
      <p:ext uri="{BB962C8B-B14F-4D97-AF65-F5344CB8AC3E}">
        <p14:creationId xmlns:p14="http://schemas.microsoft.com/office/powerpoint/2010/main" val="741994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F2310E-E746-1046-A90E-9DAFEBF621A1}" type="datetimeFigureOut">
              <a:rPr lang="en-US" smtClean="0"/>
              <a:t>4/29/20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71FA37B-DE36-8A46-840B-3973C125ED21}" type="slidenum">
              <a:rPr lang="en-US" smtClean="0"/>
              <a:t>‹#›</a:t>
            </a:fld>
            <a:endParaRPr lang="en-US"/>
          </a:p>
        </p:txBody>
      </p:sp>
    </p:spTree>
    <p:extLst>
      <p:ext uri="{BB962C8B-B14F-4D97-AF65-F5344CB8AC3E}">
        <p14:creationId xmlns:p14="http://schemas.microsoft.com/office/powerpoint/2010/main" val="987603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FF2310E-E746-1046-A90E-9DAFEBF621A1}" type="datetimeFigureOut">
              <a:rPr lang="en-US" smtClean="0"/>
              <a:t>4/29/20</a:t>
            </a:fld>
            <a:endParaRPr lang="en-US"/>
          </a:p>
        </p:txBody>
      </p:sp>
      <p:sp>
        <p:nvSpPr>
          <p:cNvPr id="6" name="Footer Placeholder 5"/>
          <p:cNvSpPr>
            <a:spLocks noGrp="1"/>
          </p:cNvSpPr>
          <p:nvPr>
            <p:ph type="ftr" sz="quarter" idx="11"/>
          </p:nvPr>
        </p:nvSpPr>
        <p:spPr>
          <a:xfrm>
            <a:off x="804672" y="6236208"/>
            <a:ext cx="5167503" cy="320040"/>
          </a:xfrm>
        </p:spPr>
        <p:txBody>
          <a:bodyPr/>
          <a:lstStyle>
            <a:lvl1pPr>
              <a:defRPr>
                <a:solidFill>
                  <a:srgbClr val="FFFFFF">
                    <a:alpha val="69804"/>
                  </a:srgbClr>
                </a:solidFill>
              </a:defRPr>
            </a:lvl1pPr>
          </a:lstStyle>
          <a:p>
            <a:endParaRPr lang="en-US"/>
          </a:p>
        </p:txBody>
      </p:sp>
      <p:sp>
        <p:nvSpPr>
          <p:cNvPr id="7" name="Slide Number Placeholder 6"/>
          <p:cNvSpPr>
            <a:spLocks noGrp="1"/>
          </p:cNvSpPr>
          <p:nvPr>
            <p:ph type="sldNum" sz="quarter" idx="12"/>
          </p:nvPr>
        </p:nvSpPr>
        <p:spPr/>
        <p:txBody>
          <a:bodyPr/>
          <a:lstStyle/>
          <a:p>
            <a:fld id="{971FA37B-DE36-8A46-840B-3973C125ED21}" type="slidenum">
              <a:rPr lang="en-US" smtClean="0"/>
              <a:t>‹#›</a:t>
            </a:fld>
            <a:endParaRPr lang="en-US"/>
          </a:p>
        </p:txBody>
      </p:sp>
    </p:spTree>
    <p:extLst>
      <p:ext uri="{BB962C8B-B14F-4D97-AF65-F5344CB8AC3E}">
        <p14:creationId xmlns:p14="http://schemas.microsoft.com/office/powerpoint/2010/main" val="2321191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alpha val="90000"/>
                  </a:srgbClr>
                </a:solidFill>
                <a:effectLst>
                  <a:outerShdw blurRad="50800" dist="38100" dir="2700000" algn="tl" rotWithShape="0">
                    <a:prstClr val="black">
                      <a:alpha val="43000"/>
                    </a:prstClr>
                  </a:outerShdw>
                </a:effectLst>
              </a:defRPr>
            </a:lvl1pPr>
          </a:lstStyle>
          <a:p>
            <a:fld id="{6FF2310E-E746-1046-A90E-9DAFEBF621A1}" type="datetimeFigureOut">
              <a:rPr lang="en-US" smtClean="0"/>
              <a:t>4/29/20</a:t>
            </a:fld>
            <a:endParaRPr lang="en-US"/>
          </a:p>
        </p:txBody>
      </p:sp>
      <p:sp>
        <p:nvSpPr>
          <p:cNvPr id="6" name="Footer Placeholder 5"/>
          <p:cNvSpPr>
            <a:spLocks noGrp="1"/>
          </p:cNvSpPr>
          <p:nvPr>
            <p:ph type="ftr" sz="quarter" idx="11"/>
          </p:nvPr>
        </p:nvSpPr>
        <p:spPr>
          <a:xfrm>
            <a:off x="808523" y="6236208"/>
            <a:ext cx="5103729" cy="320040"/>
          </a:xfrm>
        </p:spPr>
        <p:txBody>
          <a:bodyPr/>
          <a:lstStyle>
            <a:lvl1pPr>
              <a:defRPr>
                <a:solidFill>
                  <a:srgbClr val="FFFFFF">
                    <a:alpha val="70000"/>
                  </a:srgbClr>
                </a:solidFill>
              </a:defRPr>
            </a:lvl1pPr>
          </a:lstStyle>
          <a:p>
            <a:endParaRPr lang="en-US"/>
          </a:p>
        </p:txBody>
      </p:sp>
      <p:sp>
        <p:nvSpPr>
          <p:cNvPr id="7" name="Slide Number Placeholder 6"/>
          <p:cNvSpPr>
            <a:spLocks noGrp="1"/>
          </p:cNvSpPr>
          <p:nvPr>
            <p:ph type="sldNum" sz="quarter" idx="12"/>
          </p:nvPr>
        </p:nvSpPr>
        <p:spPr/>
        <p:txBody>
          <a:bodyPr/>
          <a:lstStyle/>
          <a:p>
            <a:fld id="{971FA37B-DE36-8A46-840B-3973C125ED21}" type="slidenum">
              <a:rPr lang="en-US" smtClean="0"/>
              <a:t>‹#›</a:t>
            </a:fld>
            <a:endParaRPr lang="en-US"/>
          </a:p>
        </p:txBody>
      </p:sp>
    </p:spTree>
    <p:extLst>
      <p:ext uri="{BB962C8B-B14F-4D97-AF65-F5344CB8AC3E}">
        <p14:creationId xmlns:p14="http://schemas.microsoft.com/office/powerpoint/2010/main" val="38039067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6FF2310E-E746-1046-A90E-9DAFEBF621A1}" type="datetimeFigureOut">
              <a:rPr lang="en-US" smtClean="0"/>
              <a:t>4/29/20</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971FA37B-DE36-8A46-840B-3973C125ED21}" type="slidenum">
              <a:rPr lang="en-US" smtClean="0"/>
              <a:t>‹#›</a:t>
            </a:fld>
            <a:endParaRPr lang="en-US"/>
          </a:p>
        </p:txBody>
      </p:sp>
    </p:spTree>
    <p:extLst>
      <p:ext uri="{BB962C8B-B14F-4D97-AF65-F5344CB8AC3E}">
        <p14:creationId xmlns:p14="http://schemas.microsoft.com/office/powerpoint/2010/main" val="411559506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3C075-7292-E84D-9BD1-B9BB28F97FBD}"/>
              </a:ext>
            </a:extLst>
          </p:cNvPr>
          <p:cNvSpPr>
            <a:spLocks noGrp="1"/>
          </p:cNvSpPr>
          <p:nvPr>
            <p:ph type="ctrTitle"/>
          </p:nvPr>
        </p:nvSpPr>
        <p:spPr>
          <a:xfrm>
            <a:off x="1726810" y="1921647"/>
            <a:ext cx="8991600" cy="1645920"/>
          </a:xfrm>
        </p:spPr>
        <p:txBody>
          <a:bodyPr>
            <a:noAutofit/>
          </a:bodyPr>
          <a:lstStyle/>
          <a:p>
            <a:br>
              <a:rPr lang="en-US" sz="4000" dirty="0"/>
            </a:br>
            <a:r>
              <a:rPr lang="en-US" sz="4000" dirty="0"/>
              <a:t>Airbnb: A host to homes or your data? </a:t>
            </a:r>
            <a:br>
              <a:rPr lang="en-US" sz="4000" dirty="0"/>
            </a:br>
            <a:endParaRPr lang="en-US" sz="4000" dirty="0"/>
          </a:p>
        </p:txBody>
      </p:sp>
      <p:sp>
        <p:nvSpPr>
          <p:cNvPr id="3" name="Subtitle 2">
            <a:extLst>
              <a:ext uri="{FF2B5EF4-FFF2-40B4-BE49-F238E27FC236}">
                <a16:creationId xmlns:a16="http://schemas.microsoft.com/office/drawing/2014/main" id="{96269D3A-7809-9D45-95FA-BA2F6C39CC4C}"/>
              </a:ext>
            </a:extLst>
          </p:cNvPr>
          <p:cNvSpPr>
            <a:spLocks noGrp="1"/>
          </p:cNvSpPr>
          <p:nvPr>
            <p:ph type="subTitle" idx="1"/>
          </p:nvPr>
        </p:nvSpPr>
        <p:spPr>
          <a:xfrm>
            <a:off x="3663579" y="4268137"/>
            <a:ext cx="6801612" cy="1239894"/>
          </a:xfrm>
        </p:spPr>
        <p:txBody>
          <a:bodyPr/>
          <a:lstStyle/>
          <a:p>
            <a:r>
              <a:rPr lang="en-US" altLang="zh-CN" dirty="0"/>
              <a:t>By</a:t>
            </a:r>
            <a:r>
              <a:rPr lang="zh-CN" altLang="en-US" dirty="0"/>
              <a:t> </a:t>
            </a:r>
            <a:r>
              <a:rPr lang="en-US" altLang="zh-CN" dirty="0"/>
              <a:t>Catharine</a:t>
            </a:r>
            <a:r>
              <a:rPr lang="zh-CN" altLang="en-US" dirty="0"/>
              <a:t> </a:t>
            </a:r>
            <a:r>
              <a:rPr lang="en-US" altLang="zh-CN" dirty="0"/>
              <a:t>Wu</a:t>
            </a:r>
            <a:r>
              <a:rPr lang="zh-CN" altLang="en-US" dirty="0"/>
              <a:t> </a:t>
            </a:r>
            <a:r>
              <a:rPr lang="en-US" altLang="zh-CN" dirty="0"/>
              <a:t>&amp;</a:t>
            </a:r>
            <a:r>
              <a:rPr lang="zh-CN" altLang="en-US" dirty="0"/>
              <a:t> </a:t>
            </a:r>
            <a:r>
              <a:rPr lang="en-US" altLang="zh-CN" dirty="0" err="1"/>
              <a:t>Yiwen</a:t>
            </a:r>
            <a:r>
              <a:rPr lang="zh-CN" altLang="en-US" dirty="0"/>
              <a:t> </a:t>
            </a:r>
            <a:r>
              <a:rPr lang="en-US" altLang="zh-CN" dirty="0"/>
              <a:t>Wang</a:t>
            </a:r>
            <a:endParaRPr lang="en-US" dirty="0"/>
          </a:p>
        </p:txBody>
      </p:sp>
    </p:spTree>
    <p:extLst>
      <p:ext uri="{BB962C8B-B14F-4D97-AF65-F5344CB8AC3E}">
        <p14:creationId xmlns:p14="http://schemas.microsoft.com/office/powerpoint/2010/main" val="41117856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444AF0-397C-1D48-9A29-9250E753FCD7}"/>
              </a:ext>
            </a:extLst>
          </p:cNvPr>
          <p:cNvSpPr>
            <a:spLocks noGrp="1"/>
          </p:cNvSpPr>
          <p:nvPr>
            <p:ph type="title"/>
          </p:nvPr>
        </p:nvSpPr>
        <p:spPr>
          <a:xfrm>
            <a:off x="2231136" y="467418"/>
            <a:ext cx="7729728" cy="1188720"/>
          </a:xfrm>
          <a:solidFill>
            <a:schemeClr val="bg1"/>
          </a:solidFill>
        </p:spPr>
        <p:txBody>
          <a:bodyPr>
            <a:normAutofit/>
          </a:bodyPr>
          <a:lstStyle/>
          <a:p>
            <a:r>
              <a:rPr lang="en-US" altLang="zh-CN" dirty="0"/>
              <a:t>Anonymization</a:t>
            </a:r>
            <a:endParaRPr lang="en-US" dirty="0"/>
          </a:p>
        </p:txBody>
      </p:sp>
      <p:sp>
        <p:nvSpPr>
          <p:cNvPr id="3" name="Content Placeholder 2">
            <a:extLst>
              <a:ext uri="{FF2B5EF4-FFF2-40B4-BE49-F238E27FC236}">
                <a16:creationId xmlns:a16="http://schemas.microsoft.com/office/drawing/2014/main" id="{66B487F9-EABA-A44E-8BBB-27F2DA45E8B5}"/>
              </a:ext>
            </a:extLst>
          </p:cNvPr>
          <p:cNvSpPr>
            <a:spLocks noGrp="1"/>
          </p:cNvSpPr>
          <p:nvPr>
            <p:ph idx="1"/>
          </p:nvPr>
        </p:nvSpPr>
        <p:spPr>
          <a:xfrm>
            <a:off x="1706062" y="2291262"/>
            <a:ext cx="8779512" cy="2879256"/>
          </a:xfrm>
        </p:spPr>
        <p:txBody>
          <a:bodyPr>
            <a:normAutofit/>
          </a:bodyPr>
          <a:lstStyle/>
          <a:p>
            <a:r>
              <a:rPr lang="en-US" altLang="zh-CN" dirty="0">
                <a:solidFill>
                  <a:srgbClr val="404040"/>
                </a:solidFill>
              </a:rPr>
              <a:t>3</a:t>
            </a:r>
            <a:r>
              <a:rPr lang="zh-CN" altLang="en-US" dirty="0">
                <a:solidFill>
                  <a:srgbClr val="404040"/>
                </a:solidFill>
              </a:rPr>
              <a:t> </a:t>
            </a:r>
            <a:r>
              <a:rPr lang="en-US" altLang="zh-CN" dirty="0">
                <a:solidFill>
                  <a:srgbClr val="404040"/>
                </a:solidFill>
              </a:rPr>
              <a:t>–</a:t>
            </a:r>
            <a:r>
              <a:rPr lang="zh-CN" altLang="en-US" dirty="0">
                <a:solidFill>
                  <a:srgbClr val="404040"/>
                </a:solidFill>
              </a:rPr>
              <a:t> </a:t>
            </a:r>
            <a:r>
              <a:rPr lang="en-US" altLang="zh-CN" dirty="0">
                <a:solidFill>
                  <a:srgbClr val="404040"/>
                </a:solidFill>
              </a:rPr>
              <a:t>anonymous</a:t>
            </a:r>
            <a:r>
              <a:rPr lang="zh-CN" altLang="en-US" dirty="0">
                <a:solidFill>
                  <a:srgbClr val="404040"/>
                </a:solidFill>
              </a:rPr>
              <a:t> </a:t>
            </a:r>
            <a:r>
              <a:rPr lang="en-US" altLang="zh-CN" dirty="0">
                <a:solidFill>
                  <a:srgbClr val="404040"/>
                </a:solidFill>
              </a:rPr>
              <a:t>dataset</a:t>
            </a:r>
          </a:p>
          <a:p>
            <a:r>
              <a:rPr lang="en-US" altLang="zh-CN" dirty="0">
                <a:solidFill>
                  <a:srgbClr val="404040"/>
                </a:solidFill>
              </a:rPr>
              <a:t>Unique</a:t>
            </a:r>
            <a:r>
              <a:rPr lang="zh-CN" altLang="en-US" dirty="0">
                <a:solidFill>
                  <a:srgbClr val="404040"/>
                </a:solidFill>
              </a:rPr>
              <a:t> </a:t>
            </a:r>
            <a:r>
              <a:rPr lang="en-US" altLang="zh-CN" dirty="0">
                <a:solidFill>
                  <a:srgbClr val="404040"/>
                </a:solidFill>
              </a:rPr>
              <a:t>identifiers:</a:t>
            </a:r>
            <a:r>
              <a:rPr lang="zh-CN" altLang="en-US" dirty="0">
                <a:solidFill>
                  <a:srgbClr val="404040"/>
                </a:solidFill>
              </a:rPr>
              <a:t> </a:t>
            </a:r>
            <a:r>
              <a:rPr lang="en-US" altLang="zh-CN" dirty="0" err="1">
                <a:solidFill>
                  <a:srgbClr val="404040"/>
                </a:solidFill>
              </a:rPr>
              <a:t>listing_id</a:t>
            </a:r>
            <a:r>
              <a:rPr lang="en-US" altLang="zh-CN" dirty="0">
                <a:solidFill>
                  <a:srgbClr val="404040"/>
                </a:solidFill>
              </a:rPr>
              <a:t>,</a:t>
            </a:r>
            <a:r>
              <a:rPr lang="zh-CN" altLang="en-US" dirty="0">
                <a:solidFill>
                  <a:srgbClr val="404040"/>
                </a:solidFill>
              </a:rPr>
              <a:t> </a:t>
            </a:r>
            <a:r>
              <a:rPr lang="en-US" altLang="zh-CN" dirty="0" err="1">
                <a:solidFill>
                  <a:srgbClr val="404040"/>
                </a:solidFill>
              </a:rPr>
              <a:t>listing_name</a:t>
            </a:r>
            <a:r>
              <a:rPr lang="en-US" altLang="zh-CN" dirty="0">
                <a:solidFill>
                  <a:srgbClr val="404040"/>
                </a:solidFill>
              </a:rPr>
              <a:t>,</a:t>
            </a:r>
            <a:r>
              <a:rPr lang="zh-CN" altLang="en-US" dirty="0">
                <a:solidFill>
                  <a:srgbClr val="404040"/>
                </a:solidFill>
              </a:rPr>
              <a:t> </a:t>
            </a:r>
            <a:r>
              <a:rPr lang="en-US" altLang="zh-CN" dirty="0" err="1">
                <a:solidFill>
                  <a:srgbClr val="404040"/>
                </a:solidFill>
              </a:rPr>
              <a:t>listing_url</a:t>
            </a:r>
            <a:r>
              <a:rPr lang="en-US" altLang="zh-CN" dirty="0">
                <a:solidFill>
                  <a:srgbClr val="404040"/>
                </a:solidFill>
              </a:rPr>
              <a:t>,</a:t>
            </a:r>
            <a:r>
              <a:rPr lang="zh-CN" altLang="en-US" dirty="0">
                <a:solidFill>
                  <a:srgbClr val="404040"/>
                </a:solidFill>
              </a:rPr>
              <a:t> </a:t>
            </a:r>
            <a:r>
              <a:rPr lang="en-US" altLang="zh-CN" dirty="0" err="1">
                <a:solidFill>
                  <a:srgbClr val="404040"/>
                </a:solidFill>
              </a:rPr>
              <a:t>host_id</a:t>
            </a:r>
            <a:r>
              <a:rPr lang="en-US" altLang="zh-CN" dirty="0">
                <a:solidFill>
                  <a:srgbClr val="404040"/>
                </a:solidFill>
              </a:rPr>
              <a:t>,</a:t>
            </a:r>
            <a:r>
              <a:rPr lang="zh-CN" altLang="en-US" dirty="0">
                <a:solidFill>
                  <a:srgbClr val="404040"/>
                </a:solidFill>
              </a:rPr>
              <a:t> </a:t>
            </a:r>
            <a:r>
              <a:rPr lang="en-US" altLang="zh-CN" dirty="0" err="1">
                <a:solidFill>
                  <a:srgbClr val="404040"/>
                </a:solidFill>
              </a:rPr>
              <a:t>latitude&amp;longitude</a:t>
            </a:r>
            <a:endParaRPr lang="en-US" altLang="zh-CN" dirty="0">
              <a:solidFill>
                <a:srgbClr val="404040"/>
              </a:solidFill>
            </a:endParaRPr>
          </a:p>
          <a:p>
            <a:r>
              <a:rPr lang="en-US" altLang="zh-CN" dirty="0">
                <a:solidFill>
                  <a:srgbClr val="404040"/>
                </a:solidFill>
              </a:rPr>
              <a:t>Generalize</a:t>
            </a:r>
            <a:r>
              <a:rPr lang="zh-CN" altLang="en-US" dirty="0">
                <a:solidFill>
                  <a:srgbClr val="404040"/>
                </a:solidFill>
              </a:rPr>
              <a:t> </a:t>
            </a:r>
            <a:r>
              <a:rPr lang="en-US" altLang="zh-CN" dirty="0">
                <a:solidFill>
                  <a:srgbClr val="404040"/>
                </a:solidFill>
              </a:rPr>
              <a:t>and</a:t>
            </a:r>
            <a:r>
              <a:rPr lang="zh-CN" altLang="en-US" dirty="0">
                <a:solidFill>
                  <a:srgbClr val="404040"/>
                </a:solidFill>
              </a:rPr>
              <a:t> </a:t>
            </a:r>
            <a:r>
              <a:rPr lang="en-US" altLang="zh-CN" dirty="0">
                <a:solidFill>
                  <a:srgbClr val="404040"/>
                </a:solidFill>
              </a:rPr>
              <a:t>blur</a:t>
            </a:r>
            <a:r>
              <a:rPr lang="zh-CN" altLang="en-US" dirty="0">
                <a:solidFill>
                  <a:srgbClr val="404040"/>
                </a:solidFill>
              </a:rPr>
              <a:t> </a:t>
            </a:r>
            <a:r>
              <a:rPr lang="en-US" altLang="zh-CN" dirty="0">
                <a:solidFill>
                  <a:srgbClr val="404040"/>
                </a:solidFill>
              </a:rPr>
              <a:t>quasi-identifiers</a:t>
            </a:r>
          </a:p>
          <a:p>
            <a:r>
              <a:rPr lang="en-US" altLang="zh-CN" dirty="0">
                <a:solidFill>
                  <a:srgbClr val="404040"/>
                </a:solidFill>
              </a:rPr>
              <a:t>Synthetic</a:t>
            </a:r>
            <a:r>
              <a:rPr lang="zh-CN" altLang="en-US" dirty="0">
                <a:solidFill>
                  <a:srgbClr val="404040"/>
                </a:solidFill>
              </a:rPr>
              <a:t> </a:t>
            </a:r>
            <a:r>
              <a:rPr lang="en-US" altLang="zh-CN" dirty="0">
                <a:solidFill>
                  <a:srgbClr val="404040"/>
                </a:solidFill>
              </a:rPr>
              <a:t>records</a:t>
            </a:r>
          </a:p>
          <a:p>
            <a:pPr lvl="1"/>
            <a:r>
              <a:rPr lang="en-US" altLang="zh-CN" dirty="0">
                <a:solidFill>
                  <a:srgbClr val="404040"/>
                </a:solidFill>
              </a:rPr>
              <a:t>Resample</a:t>
            </a:r>
            <a:r>
              <a:rPr lang="zh-CN" altLang="en-US" dirty="0">
                <a:solidFill>
                  <a:srgbClr val="404040"/>
                </a:solidFill>
              </a:rPr>
              <a:t> </a:t>
            </a:r>
            <a:r>
              <a:rPr lang="en-US" altLang="zh-CN" dirty="0">
                <a:solidFill>
                  <a:srgbClr val="404040"/>
                </a:solidFill>
              </a:rPr>
              <a:t>the</a:t>
            </a:r>
            <a:r>
              <a:rPr lang="zh-CN" altLang="en-US" dirty="0">
                <a:solidFill>
                  <a:srgbClr val="404040"/>
                </a:solidFill>
              </a:rPr>
              <a:t> </a:t>
            </a:r>
            <a:r>
              <a:rPr lang="en-US" altLang="zh-CN" dirty="0">
                <a:solidFill>
                  <a:srgbClr val="404040"/>
                </a:solidFill>
              </a:rPr>
              <a:t>dataset</a:t>
            </a:r>
            <a:r>
              <a:rPr lang="zh-CN" altLang="en-US" dirty="0">
                <a:solidFill>
                  <a:srgbClr val="404040"/>
                </a:solidFill>
              </a:rPr>
              <a:t> </a:t>
            </a:r>
            <a:r>
              <a:rPr lang="en-US" altLang="zh-CN" dirty="0">
                <a:solidFill>
                  <a:srgbClr val="404040"/>
                </a:solidFill>
              </a:rPr>
              <a:t>for</a:t>
            </a:r>
            <a:r>
              <a:rPr lang="zh-CN" altLang="en-US" dirty="0">
                <a:solidFill>
                  <a:srgbClr val="404040"/>
                </a:solidFill>
              </a:rPr>
              <a:t> </a:t>
            </a:r>
            <a:r>
              <a:rPr lang="en-US" altLang="zh-CN" dirty="0">
                <a:solidFill>
                  <a:srgbClr val="404040"/>
                </a:solidFill>
              </a:rPr>
              <a:t>columns</a:t>
            </a:r>
            <a:r>
              <a:rPr lang="zh-CN" altLang="en-US" dirty="0">
                <a:solidFill>
                  <a:srgbClr val="404040"/>
                </a:solidFill>
              </a:rPr>
              <a:t> </a:t>
            </a:r>
            <a:r>
              <a:rPr lang="en-US" altLang="zh-CN" dirty="0">
                <a:solidFill>
                  <a:srgbClr val="404040"/>
                </a:solidFill>
              </a:rPr>
              <a:t>that</a:t>
            </a:r>
            <a:r>
              <a:rPr lang="zh-CN" altLang="en-US" dirty="0">
                <a:solidFill>
                  <a:srgbClr val="404040"/>
                </a:solidFill>
              </a:rPr>
              <a:t> </a:t>
            </a:r>
            <a:r>
              <a:rPr lang="en-US" altLang="zh-CN" dirty="0">
                <a:solidFill>
                  <a:srgbClr val="404040"/>
                </a:solidFill>
              </a:rPr>
              <a:t>are</a:t>
            </a:r>
            <a:r>
              <a:rPr lang="zh-CN" altLang="en-US" dirty="0">
                <a:solidFill>
                  <a:srgbClr val="404040"/>
                </a:solidFill>
              </a:rPr>
              <a:t> </a:t>
            </a:r>
            <a:r>
              <a:rPr lang="en-US" altLang="zh-CN" dirty="0">
                <a:solidFill>
                  <a:srgbClr val="404040"/>
                </a:solidFill>
              </a:rPr>
              <a:t>not</a:t>
            </a:r>
            <a:r>
              <a:rPr lang="zh-CN" altLang="en-US" dirty="0">
                <a:solidFill>
                  <a:srgbClr val="404040"/>
                </a:solidFill>
              </a:rPr>
              <a:t> </a:t>
            </a:r>
            <a:r>
              <a:rPr lang="en-US" altLang="zh-CN" dirty="0">
                <a:solidFill>
                  <a:srgbClr val="404040"/>
                </a:solidFill>
              </a:rPr>
              <a:t>quasi-identifiers</a:t>
            </a:r>
          </a:p>
          <a:p>
            <a:r>
              <a:rPr lang="en-US" altLang="zh-CN" dirty="0">
                <a:solidFill>
                  <a:srgbClr val="404040"/>
                </a:solidFill>
              </a:rPr>
              <a:t>3845</a:t>
            </a:r>
            <a:r>
              <a:rPr lang="zh-CN" altLang="en-US" dirty="0">
                <a:solidFill>
                  <a:srgbClr val="404040"/>
                </a:solidFill>
              </a:rPr>
              <a:t> </a:t>
            </a:r>
            <a:r>
              <a:rPr lang="en-US" altLang="zh-CN" dirty="0">
                <a:solidFill>
                  <a:srgbClr val="404040"/>
                </a:solidFill>
              </a:rPr>
              <a:t>records</a:t>
            </a:r>
            <a:r>
              <a:rPr lang="zh-CN" altLang="en-US" dirty="0">
                <a:solidFill>
                  <a:srgbClr val="404040"/>
                </a:solidFill>
              </a:rPr>
              <a:t> </a:t>
            </a:r>
            <a:r>
              <a:rPr lang="en-US" altLang="zh-CN" dirty="0">
                <a:solidFill>
                  <a:srgbClr val="404040"/>
                </a:solidFill>
              </a:rPr>
              <a:t>-&gt;</a:t>
            </a:r>
            <a:r>
              <a:rPr lang="zh-CN" altLang="en-US" dirty="0">
                <a:solidFill>
                  <a:srgbClr val="404040"/>
                </a:solidFill>
              </a:rPr>
              <a:t> </a:t>
            </a:r>
            <a:r>
              <a:rPr lang="en-US" altLang="zh-CN" dirty="0">
                <a:solidFill>
                  <a:srgbClr val="404040"/>
                </a:solidFill>
              </a:rPr>
              <a:t>9149</a:t>
            </a:r>
            <a:r>
              <a:rPr lang="zh-CN" altLang="en-US" dirty="0">
                <a:solidFill>
                  <a:srgbClr val="404040"/>
                </a:solidFill>
              </a:rPr>
              <a:t> </a:t>
            </a:r>
            <a:r>
              <a:rPr lang="en-US" altLang="zh-CN" dirty="0">
                <a:solidFill>
                  <a:srgbClr val="404040"/>
                </a:solidFill>
              </a:rPr>
              <a:t>records</a:t>
            </a:r>
            <a:endParaRPr lang="en-US" dirty="0">
              <a:solidFill>
                <a:srgbClr val="404040"/>
              </a:solidFill>
            </a:endParaRPr>
          </a:p>
        </p:txBody>
      </p:sp>
    </p:spTree>
    <p:extLst>
      <p:ext uri="{BB962C8B-B14F-4D97-AF65-F5344CB8AC3E}">
        <p14:creationId xmlns:p14="http://schemas.microsoft.com/office/powerpoint/2010/main" val="4216062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D1BCE8-D2E4-E74B-8D40-5194548107FF}"/>
              </a:ext>
            </a:extLst>
          </p:cNvPr>
          <p:cNvSpPr>
            <a:spLocks noGrp="1"/>
          </p:cNvSpPr>
          <p:nvPr>
            <p:ph type="title"/>
          </p:nvPr>
        </p:nvSpPr>
        <p:spPr>
          <a:xfrm>
            <a:off x="2231136" y="467418"/>
            <a:ext cx="7729728" cy="1188720"/>
          </a:xfrm>
          <a:solidFill>
            <a:schemeClr val="bg1"/>
          </a:solidFill>
        </p:spPr>
        <p:txBody>
          <a:bodyPr>
            <a:normAutofit/>
          </a:bodyPr>
          <a:lstStyle/>
          <a:p>
            <a:r>
              <a:rPr lang="en-US" dirty="0"/>
              <a:t>Model</a:t>
            </a:r>
          </a:p>
        </p:txBody>
      </p:sp>
      <p:sp>
        <p:nvSpPr>
          <p:cNvPr id="3" name="Content Placeholder 2">
            <a:extLst>
              <a:ext uri="{FF2B5EF4-FFF2-40B4-BE49-F238E27FC236}">
                <a16:creationId xmlns:a16="http://schemas.microsoft.com/office/drawing/2014/main" id="{74781DF9-EA02-AE45-ABAE-EC50478BAA51}"/>
              </a:ext>
            </a:extLst>
          </p:cNvPr>
          <p:cNvSpPr>
            <a:spLocks noGrp="1"/>
          </p:cNvSpPr>
          <p:nvPr>
            <p:ph idx="1"/>
          </p:nvPr>
        </p:nvSpPr>
        <p:spPr>
          <a:xfrm>
            <a:off x="1706062" y="2291262"/>
            <a:ext cx="8779512" cy="2879256"/>
          </a:xfrm>
        </p:spPr>
        <p:txBody>
          <a:bodyPr>
            <a:normAutofit/>
          </a:bodyPr>
          <a:lstStyle/>
          <a:p>
            <a:r>
              <a:rPr lang="en-US" altLang="zh-CN" dirty="0">
                <a:solidFill>
                  <a:srgbClr val="404040"/>
                </a:solidFill>
              </a:rPr>
              <a:t>Predict</a:t>
            </a:r>
            <a:r>
              <a:rPr lang="zh-CN" altLang="en-US" dirty="0">
                <a:solidFill>
                  <a:srgbClr val="404040"/>
                </a:solidFill>
              </a:rPr>
              <a:t> </a:t>
            </a:r>
            <a:r>
              <a:rPr lang="en-US" altLang="zh-CN" dirty="0">
                <a:solidFill>
                  <a:srgbClr val="404040"/>
                </a:solidFill>
              </a:rPr>
              <a:t>a</a:t>
            </a:r>
            <a:r>
              <a:rPr lang="zh-CN" altLang="en-US" dirty="0">
                <a:solidFill>
                  <a:srgbClr val="404040"/>
                </a:solidFill>
              </a:rPr>
              <a:t> </a:t>
            </a:r>
            <a:r>
              <a:rPr lang="en-US" altLang="zh-CN" dirty="0">
                <a:solidFill>
                  <a:srgbClr val="404040"/>
                </a:solidFill>
              </a:rPr>
              <a:t>listing’s</a:t>
            </a:r>
            <a:r>
              <a:rPr lang="zh-CN" altLang="en-US" dirty="0">
                <a:solidFill>
                  <a:srgbClr val="404040"/>
                </a:solidFill>
              </a:rPr>
              <a:t> </a:t>
            </a:r>
            <a:r>
              <a:rPr lang="en-US" altLang="zh-CN" dirty="0">
                <a:solidFill>
                  <a:srgbClr val="404040"/>
                </a:solidFill>
              </a:rPr>
              <a:t>quality/popularity</a:t>
            </a:r>
            <a:r>
              <a:rPr lang="zh-CN" altLang="en-US" dirty="0">
                <a:solidFill>
                  <a:srgbClr val="404040"/>
                </a:solidFill>
              </a:rPr>
              <a:t> </a:t>
            </a:r>
            <a:r>
              <a:rPr lang="en-US" altLang="zh-CN" dirty="0">
                <a:solidFill>
                  <a:srgbClr val="404040"/>
                </a:solidFill>
              </a:rPr>
              <a:t>using</a:t>
            </a:r>
            <a:r>
              <a:rPr lang="zh-CN" altLang="en-US" dirty="0">
                <a:solidFill>
                  <a:srgbClr val="404040"/>
                </a:solidFill>
              </a:rPr>
              <a:t> </a:t>
            </a:r>
            <a:r>
              <a:rPr lang="en-US" altLang="zh-CN" dirty="0">
                <a:solidFill>
                  <a:srgbClr val="404040"/>
                </a:solidFill>
              </a:rPr>
              <a:t>its</a:t>
            </a:r>
            <a:r>
              <a:rPr lang="zh-CN" altLang="en-US" dirty="0">
                <a:solidFill>
                  <a:srgbClr val="404040"/>
                </a:solidFill>
              </a:rPr>
              <a:t> </a:t>
            </a:r>
            <a:r>
              <a:rPr lang="en-US" altLang="zh-CN" dirty="0">
                <a:solidFill>
                  <a:srgbClr val="404040"/>
                </a:solidFill>
              </a:rPr>
              <a:t>review</a:t>
            </a:r>
            <a:r>
              <a:rPr lang="zh-CN" altLang="en-US" dirty="0">
                <a:solidFill>
                  <a:srgbClr val="404040"/>
                </a:solidFill>
              </a:rPr>
              <a:t> </a:t>
            </a:r>
            <a:r>
              <a:rPr lang="en-US" altLang="zh-CN" dirty="0">
                <a:solidFill>
                  <a:srgbClr val="404040"/>
                </a:solidFill>
              </a:rPr>
              <a:t>scores</a:t>
            </a:r>
          </a:p>
          <a:p>
            <a:r>
              <a:rPr lang="en-US" altLang="zh-CN" dirty="0">
                <a:solidFill>
                  <a:srgbClr val="404040"/>
                </a:solidFill>
              </a:rPr>
              <a:t>Binary</a:t>
            </a:r>
            <a:r>
              <a:rPr lang="zh-CN" altLang="en-US" dirty="0">
                <a:solidFill>
                  <a:srgbClr val="404040"/>
                </a:solidFill>
              </a:rPr>
              <a:t> </a:t>
            </a:r>
            <a:r>
              <a:rPr lang="en-US" altLang="zh-CN" dirty="0">
                <a:solidFill>
                  <a:srgbClr val="404040"/>
                </a:solidFill>
              </a:rPr>
              <a:t>classification:</a:t>
            </a:r>
            <a:r>
              <a:rPr lang="zh-CN" altLang="en-US" dirty="0">
                <a:solidFill>
                  <a:srgbClr val="404040"/>
                </a:solidFill>
              </a:rPr>
              <a:t> </a:t>
            </a:r>
            <a:endParaRPr lang="en-US" altLang="zh-CN" dirty="0">
              <a:solidFill>
                <a:srgbClr val="404040"/>
              </a:solidFill>
            </a:endParaRPr>
          </a:p>
          <a:p>
            <a:pPr lvl="1"/>
            <a:r>
              <a:rPr lang="en-US" altLang="zh-CN" dirty="0">
                <a:solidFill>
                  <a:srgbClr val="404040"/>
                </a:solidFill>
              </a:rPr>
              <a:t>score</a:t>
            </a:r>
            <a:r>
              <a:rPr lang="zh-CN" altLang="en-US" dirty="0">
                <a:solidFill>
                  <a:srgbClr val="404040"/>
                </a:solidFill>
              </a:rPr>
              <a:t> </a:t>
            </a:r>
            <a:r>
              <a:rPr lang="en-US" altLang="zh-CN" dirty="0">
                <a:solidFill>
                  <a:srgbClr val="404040"/>
                </a:solidFill>
              </a:rPr>
              <a:t>of</a:t>
            </a:r>
            <a:r>
              <a:rPr lang="zh-CN" altLang="en-US" dirty="0">
                <a:solidFill>
                  <a:srgbClr val="404040"/>
                </a:solidFill>
              </a:rPr>
              <a:t> </a:t>
            </a:r>
            <a:r>
              <a:rPr lang="en-US" altLang="zh-CN" dirty="0">
                <a:solidFill>
                  <a:srgbClr val="404040"/>
                </a:solidFill>
              </a:rPr>
              <a:t>10:</a:t>
            </a:r>
            <a:r>
              <a:rPr lang="zh-CN" altLang="en-US" dirty="0">
                <a:solidFill>
                  <a:srgbClr val="404040"/>
                </a:solidFill>
              </a:rPr>
              <a:t> </a:t>
            </a:r>
            <a:r>
              <a:rPr lang="en-US" altLang="zh-CN" dirty="0">
                <a:solidFill>
                  <a:srgbClr val="404040"/>
                </a:solidFill>
              </a:rPr>
              <a:t>good</a:t>
            </a:r>
          </a:p>
          <a:p>
            <a:pPr lvl="1"/>
            <a:r>
              <a:rPr lang="en-US" altLang="zh-CN" dirty="0">
                <a:solidFill>
                  <a:srgbClr val="404040"/>
                </a:solidFill>
              </a:rPr>
              <a:t>Score</a:t>
            </a:r>
            <a:r>
              <a:rPr lang="zh-CN" altLang="en-US" dirty="0">
                <a:solidFill>
                  <a:srgbClr val="404040"/>
                </a:solidFill>
              </a:rPr>
              <a:t> </a:t>
            </a:r>
            <a:r>
              <a:rPr lang="en-US" altLang="zh-CN" dirty="0">
                <a:solidFill>
                  <a:srgbClr val="404040"/>
                </a:solidFill>
              </a:rPr>
              <a:t>below</a:t>
            </a:r>
            <a:r>
              <a:rPr lang="zh-CN" altLang="en-US" dirty="0">
                <a:solidFill>
                  <a:srgbClr val="404040"/>
                </a:solidFill>
              </a:rPr>
              <a:t> </a:t>
            </a:r>
            <a:r>
              <a:rPr lang="en-US" altLang="zh-CN" dirty="0">
                <a:solidFill>
                  <a:srgbClr val="404040"/>
                </a:solidFill>
              </a:rPr>
              <a:t>10:</a:t>
            </a:r>
            <a:r>
              <a:rPr lang="zh-CN" altLang="en-US" dirty="0">
                <a:solidFill>
                  <a:srgbClr val="404040"/>
                </a:solidFill>
              </a:rPr>
              <a:t>  </a:t>
            </a:r>
            <a:r>
              <a:rPr lang="en-US" altLang="zh-CN" dirty="0">
                <a:solidFill>
                  <a:srgbClr val="404040"/>
                </a:solidFill>
              </a:rPr>
              <a:t>not</a:t>
            </a:r>
            <a:r>
              <a:rPr lang="zh-CN" altLang="en-US" dirty="0">
                <a:solidFill>
                  <a:srgbClr val="404040"/>
                </a:solidFill>
              </a:rPr>
              <a:t> </a:t>
            </a:r>
            <a:r>
              <a:rPr lang="en-US" altLang="zh-CN" dirty="0">
                <a:solidFill>
                  <a:srgbClr val="404040"/>
                </a:solidFill>
              </a:rPr>
              <a:t>so</a:t>
            </a:r>
            <a:r>
              <a:rPr lang="zh-CN" altLang="en-US" dirty="0">
                <a:solidFill>
                  <a:srgbClr val="404040"/>
                </a:solidFill>
              </a:rPr>
              <a:t> </a:t>
            </a:r>
            <a:r>
              <a:rPr lang="en-US" altLang="zh-CN" dirty="0">
                <a:solidFill>
                  <a:srgbClr val="404040"/>
                </a:solidFill>
              </a:rPr>
              <a:t>good</a:t>
            </a:r>
          </a:p>
          <a:p>
            <a:r>
              <a:rPr lang="en-US" altLang="zh-CN" dirty="0">
                <a:solidFill>
                  <a:srgbClr val="404040"/>
                </a:solidFill>
              </a:rPr>
              <a:t>Random</a:t>
            </a:r>
            <a:r>
              <a:rPr lang="zh-CN" altLang="en-US" dirty="0">
                <a:solidFill>
                  <a:srgbClr val="404040"/>
                </a:solidFill>
              </a:rPr>
              <a:t> </a:t>
            </a:r>
            <a:r>
              <a:rPr lang="en-US" altLang="zh-CN" dirty="0">
                <a:solidFill>
                  <a:srgbClr val="404040"/>
                </a:solidFill>
              </a:rPr>
              <a:t>Forest</a:t>
            </a:r>
            <a:r>
              <a:rPr lang="zh-CN" altLang="en-US" dirty="0">
                <a:solidFill>
                  <a:srgbClr val="404040"/>
                </a:solidFill>
              </a:rPr>
              <a:t> </a:t>
            </a:r>
            <a:r>
              <a:rPr lang="en-US" altLang="zh-CN" dirty="0">
                <a:solidFill>
                  <a:srgbClr val="404040"/>
                </a:solidFill>
              </a:rPr>
              <a:t>model</a:t>
            </a:r>
          </a:p>
          <a:p>
            <a:r>
              <a:rPr lang="en-US" altLang="zh-CN" dirty="0">
                <a:solidFill>
                  <a:srgbClr val="404040"/>
                </a:solidFill>
              </a:rPr>
              <a:t>80%</a:t>
            </a:r>
            <a:r>
              <a:rPr lang="zh-CN" altLang="en-US" dirty="0">
                <a:solidFill>
                  <a:srgbClr val="404040"/>
                </a:solidFill>
              </a:rPr>
              <a:t> </a:t>
            </a:r>
            <a:r>
              <a:rPr lang="en-US" altLang="zh-CN" dirty="0">
                <a:solidFill>
                  <a:srgbClr val="404040"/>
                </a:solidFill>
              </a:rPr>
              <a:t>training,</a:t>
            </a:r>
            <a:r>
              <a:rPr lang="zh-CN" altLang="en-US" dirty="0">
                <a:solidFill>
                  <a:srgbClr val="404040"/>
                </a:solidFill>
              </a:rPr>
              <a:t> </a:t>
            </a:r>
            <a:r>
              <a:rPr lang="en-US" altLang="zh-CN" dirty="0">
                <a:solidFill>
                  <a:srgbClr val="404040"/>
                </a:solidFill>
              </a:rPr>
              <a:t>20%</a:t>
            </a:r>
            <a:r>
              <a:rPr lang="zh-CN" altLang="en-US" dirty="0">
                <a:solidFill>
                  <a:srgbClr val="404040"/>
                </a:solidFill>
              </a:rPr>
              <a:t> </a:t>
            </a:r>
            <a:r>
              <a:rPr lang="en-US" altLang="zh-CN" dirty="0">
                <a:solidFill>
                  <a:srgbClr val="404040"/>
                </a:solidFill>
              </a:rPr>
              <a:t>testing</a:t>
            </a:r>
          </a:p>
          <a:p>
            <a:endParaRPr lang="en-US" dirty="0">
              <a:solidFill>
                <a:srgbClr val="404040"/>
              </a:solidFill>
            </a:endParaRPr>
          </a:p>
        </p:txBody>
      </p:sp>
    </p:spTree>
    <p:extLst>
      <p:ext uri="{BB962C8B-B14F-4D97-AF65-F5344CB8AC3E}">
        <p14:creationId xmlns:p14="http://schemas.microsoft.com/office/powerpoint/2010/main" val="2743611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09E748-19B4-9F43-BD29-1711A89826D1}"/>
              </a:ext>
            </a:extLst>
          </p:cNvPr>
          <p:cNvSpPr>
            <a:spLocks noGrp="1"/>
          </p:cNvSpPr>
          <p:nvPr>
            <p:ph type="title"/>
          </p:nvPr>
        </p:nvSpPr>
        <p:spPr>
          <a:xfrm>
            <a:off x="2231136" y="467418"/>
            <a:ext cx="7729728" cy="1188720"/>
          </a:xfrm>
          <a:solidFill>
            <a:schemeClr val="bg1"/>
          </a:solidFill>
        </p:spPr>
        <p:txBody>
          <a:bodyPr>
            <a:normAutofit/>
          </a:bodyPr>
          <a:lstStyle/>
          <a:p>
            <a:r>
              <a:rPr lang="en-US" altLang="zh-CN" dirty="0"/>
              <a:t>Results</a:t>
            </a:r>
            <a:endParaRPr lang="en-US" dirty="0"/>
          </a:p>
        </p:txBody>
      </p:sp>
      <p:sp>
        <p:nvSpPr>
          <p:cNvPr id="3" name="Content Placeholder 2">
            <a:extLst>
              <a:ext uri="{FF2B5EF4-FFF2-40B4-BE49-F238E27FC236}">
                <a16:creationId xmlns:a16="http://schemas.microsoft.com/office/drawing/2014/main" id="{1739C339-B476-BD4E-95CA-E96B58218ADE}"/>
              </a:ext>
            </a:extLst>
          </p:cNvPr>
          <p:cNvSpPr>
            <a:spLocks noGrp="1"/>
          </p:cNvSpPr>
          <p:nvPr>
            <p:ph idx="1"/>
          </p:nvPr>
        </p:nvSpPr>
        <p:spPr>
          <a:xfrm>
            <a:off x="1706062" y="2291262"/>
            <a:ext cx="8779512" cy="2879256"/>
          </a:xfrm>
        </p:spPr>
        <p:txBody>
          <a:bodyPr>
            <a:normAutofit/>
          </a:bodyPr>
          <a:lstStyle/>
          <a:p>
            <a:endParaRPr lang="en-US">
              <a:solidFill>
                <a:srgbClr val="404040"/>
              </a:solidFill>
            </a:endParaRPr>
          </a:p>
        </p:txBody>
      </p:sp>
      <p:pic>
        <p:nvPicPr>
          <p:cNvPr id="7" name="Picture 6">
            <a:extLst>
              <a:ext uri="{FF2B5EF4-FFF2-40B4-BE49-F238E27FC236}">
                <a16:creationId xmlns:a16="http://schemas.microsoft.com/office/drawing/2014/main" id="{EF4256FC-DAEF-9F4D-8A24-56CD393F87AC}"/>
              </a:ext>
            </a:extLst>
          </p:cNvPr>
          <p:cNvPicPr>
            <a:picLocks noChangeAspect="1"/>
          </p:cNvPicPr>
          <p:nvPr/>
        </p:nvPicPr>
        <p:blipFill>
          <a:blip r:embed="rId2"/>
          <a:stretch>
            <a:fillRect/>
          </a:stretch>
        </p:blipFill>
        <p:spPr>
          <a:xfrm>
            <a:off x="6014538" y="1843590"/>
            <a:ext cx="4947738" cy="3735324"/>
          </a:xfrm>
          <a:prstGeom prst="rect">
            <a:avLst/>
          </a:prstGeom>
        </p:spPr>
      </p:pic>
      <p:pic>
        <p:nvPicPr>
          <p:cNvPr id="5" name="Picture 4">
            <a:extLst>
              <a:ext uri="{FF2B5EF4-FFF2-40B4-BE49-F238E27FC236}">
                <a16:creationId xmlns:a16="http://schemas.microsoft.com/office/drawing/2014/main" id="{87D161E5-8DD4-584C-9D44-B52BE1F60F2B}"/>
              </a:ext>
            </a:extLst>
          </p:cNvPr>
          <p:cNvPicPr>
            <a:picLocks noChangeAspect="1"/>
          </p:cNvPicPr>
          <p:nvPr/>
        </p:nvPicPr>
        <p:blipFill>
          <a:blip r:embed="rId3"/>
          <a:stretch>
            <a:fillRect/>
          </a:stretch>
        </p:blipFill>
        <p:spPr>
          <a:xfrm>
            <a:off x="1269636" y="1869665"/>
            <a:ext cx="4785542" cy="3735324"/>
          </a:xfrm>
          <a:prstGeom prst="rect">
            <a:avLst/>
          </a:prstGeom>
        </p:spPr>
      </p:pic>
      <p:sp>
        <p:nvSpPr>
          <p:cNvPr id="6" name="TextBox 5">
            <a:extLst>
              <a:ext uri="{FF2B5EF4-FFF2-40B4-BE49-F238E27FC236}">
                <a16:creationId xmlns:a16="http://schemas.microsoft.com/office/drawing/2014/main" id="{0F578845-6D65-9447-9F4D-C29B7F28A23D}"/>
              </a:ext>
            </a:extLst>
          </p:cNvPr>
          <p:cNvSpPr txBox="1"/>
          <p:nvPr/>
        </p:nvSpPr>
        <p:spPr>
          <a:xfrm>
            <a:off x="3393440" y="2926080"/>
            <a:ext cx="1727200" cy="646331"/>
          </a:xfrm>
          <a:prstGeom prst="rect">
            <a:avLst/>
          </a:prstGeom>
          <a:noFill/>
        </p:spPr>
        <p:txBody>
          <a:bodyPr wrap="square" rtlCol="0">
            <a:spAutoFit/>
          </a:bodyPr>
          <a:lstStyle/>
          <a:p>
            <a:r>
              <a:rPr lang="en-US" altLang="zh-CN" dirty="0"/>
              <a:t>Before</a:t>
            </a:r>
            <a:r>
              <a:rPr lang="zh-CN" altLang="en-US" dirty="0"/>
              <a:t> </a:t>
            </a:r>
            <a:r>
              <a:rPr lang="en-US" altLang="zh-CN" dirty="0"/>
              <a:t>Anonymization</a:t>
            </a:r>
            <a:endParaRPr lang="en-US" dirty="0"/>
          </a:p>
        </p:txBody>
      </p:sp>
      <p:sp>
        <p:nvSpPr>
          <p:cNvPr id="11" name="TextBox 10">
            <a:extLst>
              <a:ext uri="{FF2B5EF4-FFF2-40B4-BE49-F238E27FC236}">
                <a16:creationId xmlns:a16="http://schemas.microsoft.com/office/drawing/2014/main" id="{4A9FE70E-7312-9840-969F-B93262A1A64C}"/>
              </a:ext>
            </a:extLst>
          </p:cNvPr>
          <p:cNvSpPr txBox="1"/>
          <p:nvPr/>
        </p:nvSpPr>
        <p:spPr>
          <a:xfrm>
            <a:off x="7978522" y="2926080"/>
            <a:ext cx="1727200" cy="646331"/>
          </a:xfrm>
          <a:prstGeom prst="rect">
            <a:avLst/>
          </a:prstGeom>
          <a:noFill/>
        </p:spPr>
        <p:txBody>
          <a:bodyPr wrap="square" rtlCol="0">
            <a:spAutoFit/>
          </a:bodyPr>
          <a:lstStyle/>
          <a:p>
            <a:r>
              <a:rPr lang="en-US" altLang="zh-CN" dirty="0"/>
              <a:t>After</a:t>
            </a:r>
            <a:r>
              <a:rPr lang="zh-CN" altLang="en-US" dirty="0"/>
              <a:t> </a:t>
            </a:r>
            <a:r>
              <a:rPr lang="en-US" altLang="zh-CN" dirty="0"/>
              <a:t>Anonymization</a:t>
            </a:r>
            <a:endParaRPr lang="en-US" dirty="0"/>
          </a:p>
        </p:txBody>
      </p:sp>
    </p:spTree>
    <p:extLst>
      <p:ext uri="{BB962C8B-B14F-4D97-AF65-F5344CB8AC3E}">
        <p14:creationId xmlns:p14="http://schemas.microsoft.com/office/powerpoint/2010/main" val="2043416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09E748-19B4-9F43-BD29-1711A89826D1}"/>
              </a:ext>
            </a:extLst>
          </p:cNvPr>
          <p:cNvSpPr>
            <a:spLocks noGrp="1"/>
          </p:cNvSpPr>
          <p:nvPr>
            <p:ph type="title"/>
          </p:nvPr>
        </p:nvSpPr>
        <p:spPr>
          <a:xfrm>
            <a:off x="2231136" y="467418"/>
            <a:ext cx="7729728" cy="1188720"/>
          </a:xfrm>
          <a:solidFill>
            <a:schemeClr val="bg1"/>
          </a:solidFill>
        </p:spPr>
        <p:txBody>
          <a:bodyPr>
            <a:normAutofit/>
          </a:bodyPr>
          <a:lstStyle/>
          <a:p>
            <a:r>
              <a:rPr lang="en-US" altLang="zh-CN" dirty="0"/>
              <a:t>Results</a:t>
            </a:r>
            <a:endParaRPr lang="en-US" dirty="0"/>
          </a:p>
        </p:txBody>
      </p:sp>
      <p:pic>
        <p:nvPicPr>
          <p:cNvPr id="9" name="Content Placeholder 8" descr="A screenshot of a cell phone&#10;&#10;Description automatically generated">
            <a:extLst>
              <a:ext uri="{FF2B5EF4-FFF2-40B4-BE49-F238E27FC236}">
                <a16:creationId xmlns:a16="http://schemas.microsoft.com/office/drawing/2014/main" id="{8ADE7F9A-A15E-6B47-A0CF-596AAE29B450}"/>
              </a:ext>
            </a:extLst>
          </p:cNvPr>
          <p:cNvPicPr>
            <a:picLocks noGrp="1" noChangeAspect="1"/>
          </p:cNvPicPr>
          <p:nvPr>
            <p:ph idx="1"/>
          </p:nvPr>
        </p:nvPicPr>
        <p:blipFill>
          <a:blip r:embed="rId2"/>
          <a:stretch>
            <a:fillRect/>
          </a:stretch>
        </p:blipFill>
        <p:spPr>
          <a:xfrm>
            <a:off x="5868595" y="2123556"/>
            <a:ext cx="5947054" cy="2879725"/>
          </a:xfrm>
        </p:spPr>
      </p:pic>
      <p:sp>
        <p:nvSpPr>
          <p:cNvPr id="11" name="TextBox 10">
            <a:extLst>
              <a:ext uri="{FF2B5EF4-FFF2-40B4-BE49-F238E27FC236}">
                <a16:creationId xmlns:a16="http://schemas.microsoft.com/office/drawing/2014/main" id="{4A9FE70E-7312-9840-969F-B93262A1A64C}"/>
              </a:ext>
            </a:extLst>
          </p:cNvPr>
          <p:cNvSpPr txBox="1"/>
          <p:nvPr/>
        </p:nvSpPr>
        <p:spPr>
          <a:xfrm>
            <a:off x="9981333" y="3289883"/>
            <a:ext cx="1727200" cy="646331"/>
          </a:xfrm>
          <a:prstGeom prst="rect">
            <a:avLst/>
          </a:prstGeom>
          <a:noFill/>
        </p:spPr>
        <p:txBody>
          <a:bodyPr wrap="square" rtlCol="0">
            <a:spAutoFit/>
          </a:bodyPr>
          <a:lstStyle/>
          <a:p>
            <a:r>
              <a:rPr lang="en-US" altLang="zh-CN" dirty="0"/>
              <a:t>After</a:t>
            </a:r>
            <a:r>
              <a:rPr lang="zh-CN" altLang="en-US" dirty="0"/>
              <a:t> </a:t>
            </a:r>
            <a:r>
              <a:rPr lang="en-US" altLang="zh-CN" dirty="0"/>
              <a:t>Anonymization</a:t>
            </a:r>
            <a:endParaRPr lang="en-US" dirty="0"/>
          </a:p>
        </p:txBody>
      </p:sp>
      <p:pic>
        <p:nvPicPr>
          <p:cNvPr id="14" name="Picture 13" descr="A screenshot of a cell phone&#10;&#10;Description automatically generated">
            <a:extLst>
              <a:ext uri="{FF2B5EF4-FFF2-40B4-BE49-F238E27FC236}">
                <a16:creationId xmlns:a16="http://schemas.microsoft.com/office/drawing/2014/main" id="{A7E08D19-FE56-A241-BE7C-D86B5660DFDA}"/>
              </a:ext>
            </a:extLst>
          </p:cNvPr>
          <p:cNvPicPr>
            <a:picLocks noChangeAspect="1"/>
          </p:cNvPicPr>
          <p:nvPr/>
        </p:nvPicPr>
        <p:blipFill>
          <a:blip r:embed="rId3"/>
          <a:stretch>
            <a:fillRect/>
          </a:stretch>
        </p:blipFill>
        <p:spPr>
          <a:xfrm>
            <a:off x="238772" y="2159119"/>
            <a:ext cx="5442371" cy="2879725"/>
          </a:xfrm>
          <a:prstGeom prst="rect">
            <a:avLst/>
          </a:prstGeom>
        </p:spPr>
      </p:pic>
      <p:sp>
        <p:nvSpPr>
          <p:cNvPr id="6" name="TextBox 5">
            <a:extLst>
              <a:ext uri="{FF2B5EF4-FFF2-40B4-BE49-F238E27FC236}">
                <a16:creationId xmlns:a16="http://schemas.microsoft.com/office/drawing/2014/main" id="{0F578845-6D65-9447-9F4D-C29B7F28A23D}"/>
              </a:ext>
            </a:extLst>
          </p:cNvPr>
          <p:cNvSpPr txBox="1"/>
          <p:nvPr/>
        </p:nvSpPr>
        <p:spPr>
          <a:xfrm>
            <a:off x="3635218" y="3240252"/>
            <a:ext cx="1727200" cy="646331"/>
          </a:xfrm>
          <a:prstGeom prst="rect">
            <a:avLst/>
          </a:prstGeom>
          <a:noFill/>
        </p:spPr>
        <p:txBody>
          <a:bodyPr wrap="square" rtlCol="0">
            <a:spAutoFit/>
          </a:bodyPr>
          <a:lstStyle/>
          <a:p>
            <a:r>
              <a:rPr lang="en-US" altLang="zh-CN" dirty="0"/>
              <a:t>Before</a:t>
            </a:r>
            <a:r>
              <a:rPr lang="zh-CN" altLang="en-US" dirty="0"/>
              <a:t> </a:t>
            </a:r>
            <a:r>
              <a:rPr lang="en-US" altLang="zh-CN" dirty="0"/>
              <a:t>Anonymization</a:t>
            </a:r>
            <a:endParaRPr lang="en-US" dirty="0"/>
          </a:p>
        </p:txBody>
      </p:sp>
    </p:spTree>
    <p:extLst>
      <p:ext uri="{BB962C8B-B14F-4D97-AF65-F5344CB8AC3E}">
        <p14:creationId xmlns:p14="http://schemas.microsoft.com/office/powerpoint/2010/main" val="42228333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5AC0EC-34E1-9844-9E67-97C3BAD88D20}"/>
              </a:ext>
            </a:extLst>
          </p:cNvPr>
          <p:cNvSpPr>
            <a:spLocks noGrp="1"/>
          </p:cNvSpPr>
          <p:nvPr>
            <p:ph type="title"/>
          </p:nvPr>
        </p:nvSpPr>
        <p:spPr>
          <a:xfrm>
            <a:off x="2231136" y="467418"/>
            <a:ext cx="7729728" cy="1188720"/>
          </a:xfrm>
          <a:solidFill>
            <a:schemeClr val="bg1"/>
          </a:solidFill>
        </p:spPr>
        <p:txBody>
          <a:bodyPr>
            <a:normAutofit/>
          </a:bodyPr>
          <a:lstStyle/>
          <a:p>
            <a:r>
              <a:rPr lang="en-US" altLang="zh-CN" dirty="0"/>
              <a:t>Conclusion</a:t>
            </a:r>
            <a:endParaRPr lang="en-US" dirty="0"/>
          </a:p>
        </p:txBody>
      </p:sp>
      <p:sp>
        <p:nvSpPr>
          <p:cNvPr id="3" name="Content Placeholder 2">
            <a:extLst>
              <a:ext uri="{FF2B5EF4-FFF2-40B4-BE49-F238E27FC236}">
                <a16:creationId xmlns:a16="http://schemas.microsoft.com/office/drawing/2014/main" id="{70A44599-AD6E-3A4F-AA00-BB080E9D9F43}"/>
              </a:ext>
            </a:extLst>
          </p:cNvPr>
          <p:cNvSpPr>
            <a:spLocks noGrp="1"/>
          </p:cNvSpPr>
          <p:nvPr>
            <p:ph idx="1"/>
          </p:nvPr>
        </p:nvSpPr>
        <p:spPr>
          <a:xfrm>
            <a:off x="1706062" y="2291262"/>
            <a:ext cx="8779512" cy="2879256"/>
          </a:xfrm>
        </p:spPr>
        <p:txBody>
          <a:bodyPr>
            <a:normAutofit/>
          </a:bodyPr>
          <a:lstStyle/>
          <a:p>
            <a:r>
              <a:rPr lang="en-US" dirty="0">
                <a:solidFill>
                  <a:srgbClr val="404040"/>
                </a:solidFill>
              </a:rPr>
              <a:t>Anonymization</a:t>
            </a:r>
            <a:r>
              <a:rPr lang="zh-CN" altLang="en-US" dirty="0">
                <a:solidFill>
                  <a:srgbClr val="404040"/>
                </a:solidFill>
              </a:rPr>
              <a:t> </a:t>
            </a:r>
            <a:r>
              <a:rPr lang="en-US" altLang="zh-CN" dirty="0">
                <a:solidFill>
                  <a:srgbClr val="404040"/>
                </a:solidFill>
              </a:rPr>
              <a:t>helps</a:t>
            </a:r>
            <a:r>
              <a:rPr lang="zh-CN" altLang="en-US" dirty="0">
                <a:solidFill>
                  <a:srgbClr val="404040"/>
                </a:solidFill>
              </a:rPr>
              <a:t> </a:t>
            </a:r>
            <a:r>
              <a:rPr lang="en-US" altLang="zh-CN" dirty="0">
                <a:solidFill>
                  <a:srgbClr val="404040"/>
                </a:solidFill>
              </a:rPr>
              <a:t>protect</a:t>
            </a:r>
            <a:r>
              <a:rPr lang="zh-CN" altLang="en-US" dirty="0">
                <a:solidFill>
                  <a:srgbClr val="404040"/>
                </a:solidFill>
              </a:rPr>
              <a:t> </a:t>
            </a:r>
            <a:r>
              <a:rPr lang="en-US" altLang="zh-CN" dirty="0">
                <a:solidFill>
                  <a:srgbClr val="404040"/>
                </a:solidFill>
              </a:rPr>
              <a:t>private</a:t>
            </a:r>
            <a:r>
              <a:rPr lang="zh-CN" altLang="en-US" dirty="0">
                <a:solidFill>
                  <a:srgbClr val="404040"/>
                </a:solidFill>
              </a:rPr>
              <a:t> </a:t>
            </a:r>
            <a:r>
              <a:rPr lang="en-US" altLang="zh-CN" dirty="0">
                <a:solidFill>
                  <a:srgbClr val="404040"/>
                </a:solidFill>
              </a:rPr>
              <a:t>information</a:t>
            </a:r>
            <a:r>
              <a:rPr lang="zh-CN" altLang="en-US" dirty="0">
                <a:solidFill>
                  <a:srgbClr val="404040"/>
                </a:solidFill>
              </a:rPr>
              <a:t> </a:t>
            </a:r>
            <a:r>
              <a:rPr lang="en-US" altLang="zh-CN" dirty="0">
                <a:solidFill>
                  <a:srgbClr val="404040"/>
                </a:solidFill>
              </a:rPr>
              <a:t>such</a:t>
            </a:r>
            <a:r>
              <a:rPr lang="zh-CN" altLang="en-US" dirty="0">
                <a:solidFill>
                  <a:srgbClr val="404040"/>
                </a:solidFill>
              </a:rPr>
              <a:t> </a:t>
            </a:r>
            <a:r>
              <a:rPr lang="en-US" altLang="zh-CN" dirty="0">
                <a:solidFill>
                  <a:srgbClr val="404040"/>
                </a:solidFill>
              </a:rPr>
              <a:t>as</a:t>
            </a:r>
            <a:r>
              <a:rPr lang="zh-CN" altLang="en-US" dirty="0">
                <a:solidFill>
                  <a:srgbClr val="404040"/>
                </a:solidFill>
              </a:rPr>
              <a:t> </a:t>
            </a:r>
            <a:r>
              <a:rPr lang="en-US" altLang="zh-CN" dirty="0">
                <a:solidFill>
                  <a:srgbClr val="404040"/>
                </a:solidFill>
              </a:rPr>
              <a:t>the</a:t>
            </a:r>
            <a:r>
              <a:rPr lang="zh-CN" altLang="en-US" dirty="0">
                <a:solidFill>
                  <a:srgbClr val="404040"/>
                </a:solidFill>
              </a:rPr>
              <a:t> </a:t>
            </a:r>
            <a:r>
              <a:rPr lang="en-US" altLang="zh-CN" dirty="0">
                <a:solidFill>
                  <a:srgbClr val="404040"/>
                </a:solidFill>
              </a:rPr>
              <a:t>location,</a:t>
            </a:r>
            <a:r>
              <a:rPr lang="zh-CN" altLang="en-US" dirty="0">
                <a:solidFill>
                  <a:srgbClr val="404040"/>
                </a:solidFill>
              </a:rPr>
              <a:t> </a:t>
            </a:r>
            <a:r>
              <a:rPr lang="en-US" altLang="zh-CN" dirty="0">
                <a:solidFill>
                  <a:srgbClr val="404040"/>
                </a:solidFill>
              </a:rPr>
              <a:t>and</a:t>
            </a:r>
            <a:r>
              <a:rPr lang="zh-CN" altLang="en-US" dirty="0">
                <a:solidFill>
                  <a:srgbClr val="404040"/>
                </a:solidFill>
              </a:rPr>
              <a:t> </a:t>
            </a:r>
            <a:r>
              <a:rPr lang="en-US" altLang="zh-CN" dirty="0">
                <a:solidFill>
                  <a:srgbClr val="404040"/>
                </a:solidFill>
              </a:rPr>
              <a:t>host</a:t>
            </a:r>
            <a:r>
              <a:rPr lang="zh-CN" altLang="en-US" dirty="0">
                <a:solidFill>
                  <a:srgbClr val="404040"/>
                </a:solidFill>
              </a:rPr>
              <a:t> </a:t>
            </a:r>
            <a:r>
              <a:rPr lang="en-US" altLang="zh-CN" dirty="0">
                <a:solidFill>
                  <a:srgbClr val="404040"/>
                </a:solidFill>
              </a:rPr>
              <a:t>information</a:t>
            </a:r>
          </a:p>
          <a:p>
            <a:r>
              <a:rPr lang="en-US" altLang="zh-CN" dirty="0">
                <a:solidFill>
                  <a:srgbClr val="404040"/>
                </a:solidFill>
              </a:rPr>
              <a:t>It</a:t>
            </a:r>
            <a:r>
              <a:rPr lang="zh-CN" altLang="en-US" dirty="0">
                <a:solidFill>
                  <a:srgbClr val="404040"/>
                </a:solidFill>
              </a:rPr>
              <a:t> </a:t>
            </a:r>
            <a:r>
              <a:rPr lang="en-US" altLang="zh-CN" dirty="0">
                <a:solidFill>
                  <a:srgbClr val="404040"/>
                </a:solidFill>
              </a:rPr>
              <a:t>is</a:t>
            </a:r>
            <a:r>
              <a:rPr lang="zh-CN" altLang="en-US" dirty="0">
                <a:solidFill>
                  <a:srgbClr val="404040"/>
                </a:solidFill>
              </a:rPr>
              <a:t> </a:t>
            </a:r>
            <a:r>
              <a:rPr lang="en-US" altLang="zh-CN" dirty="0">
                <a:solidFill>
                  <a:srgbClr val="404040"/>
                </a:solidFill>
              </a:rPr>
              <a:t>compatible</a:t>
            </a:r>
            <a:r>
              <a:rPr lang="zh-CN" altLang="en-US" dirty="0">
                <a:solidFill>
                  <a:srgbClr val="404040"/>
                </a:solidFill>
              </a:rPr>
              <a:t> </a:t>
            </a:r>
            <a:r>
              <a:rPr lang="en-US" altLang="zh-CN" dirty="0">
                <a:solidFill>
                  <a:srgbClr val="404040"/>
                </a:solidFill>
              </a:rPr>
              <a:t>for</a:t>
            </a:r>
            <a:r>
              <a:rPr lang="zh-CN" altLang="en-US" dirty="0">
                <a:solidFill>
                  <a:srgbClr val="404040"/>
                </a:solidFill>
              </a:rPr>
              <a:t> </a:t>
            </a:r>
            <a:r>
              <a:rPr lang="en-US" altLang="zh-CN" dirty="0">
                <a:solidFill>
                  <a:srgbClr val="404040"/>
                </a:solidFill>
              </a:rPr>
              <a:t>the</a:t>
            </a:r>
            <a:r>
              <a:rPr lang="zh-CN" altLang="en-US" dirty="0">
                <a:solidFill>
                  <a:srgbClr val="404040"/>
                </a:solidFill>
              </a:rPr>
              <a:t> </a:t>
            </a:r>
            <a:r>
              <a:rPr lang="en-US" altLang="zh-CN" dirty="0">
                <a:solidFill>
                  <a:srgbClr val="404040"/>
                </a:solidFill>
              </a:rPr>
              <a:t>modeling</a:t>
            </a:r>
            <a:r>
              <a:rPr lang="zh-CN" altLang="en-US" dirty="0">
                <a:solidFill>
                  <a:srgbClr val="404040"/>
                </a:solidFill>
              </a:rPr>
              <a:t> </a:t>
            </a:r>
            <a:r>
              <a:rPr lang="en-US" altLang="zh-CN" dirty="0">
                <a:solidFill>
                  <a:srgbClr val="404040"/>
                </a:solidFill>
              </a:rPr>
              <a:t>analysis</a:t>
            </a:r>
          </a:p>
          <a:p>
            <a:r>
              <a:rPr lang="en-US" altLang="zh-CN" dirty="0">
                <a:solidFill>
                  <a:srgbClr val="404040"/>
                </a:solidFill>
              </a:rPr>
              <a:t>Removes</a:t>
            </a:r>
            <a:r>
              <a:rPr lang="zh-CN" altLang="en-US" dirty="0">
                <a:solidFill>
                  <a:srgbClr val="404040"/>
                </a:solidFill>
              </a:rPr>
              <a:t> </a:t>
            </a:r>
            <a:r>
              <a:rPr lang="en-US" altLang="zh-CN" dirty="0">
                <a:solidFill>
                  <a:srgbClr val="404040"/>
                </a:solidFill>
              </a:rPr>
              <a:t>noise,</a:t>
            </a:r>
            <a:r>
              <a:rPr lang="zh-CN" altLang="en-US" dirty="0">
                <a:solidFill>
                  <a:srgbClr val="404040"/>
                </a:solidFill>
              </a:rPr>
              <a:t> </a:t>
            </a:r>
            <a:r>
              <a:rPr lang="en-US" altLang="zh-CN" dirty="0">
                <a:solidFill>
                  <a:srgbClr val="404040"/>
                </a:solidFill>
              </a:rPr>
              <a:t>relieves</a:t>
            </a:r>
            <a:r>
              <a:rPr lang="zh-CN" altLang="en-US" dirty="0">
                <a:solidFill>
                  <a:srgbClr val="404040"/>
                </a:solidFill>
              </a:rPr>
              <a:t> </a:t>
            </a:r>
            <a:r>
              <a:rPr lang="en-US" altLang="zh-CN" dirty="0">
                <a:solidFill>
                  <a:srgbClr val="404040"/>
                </a:solidFill>
              </a:rPr>
              <a:t>overfitting</a:t>
            </a:r>
            <a:r>
              <a:rPr lang="zh-CN" altLang="en-US" dirty="0">
                <a:solidFill>
                  <a:srgbClr val="404040"/>
                </a:solidFill>
              </a:rPr>
              <a:t> </a:t>
            </a:r>
            <a:r>
              <a:rPr lang="en-US" altLang="zh-CN" dirty="0">
                <a:solidFill>
                  <a:srgbClr val="404040"/>
                </a:solidFill>
              </a:rPr>
              <a:t>and</a:t>
            </a:r>
            <a:r>
              <a:rPr lang="zh-CN" altLang="en-US" dirty="0">
                <a:solidFill>
                  <a:srgbClr val="404040"/>
                </a:solidFill>
              </a:rPr>
              <a:t> </a:t>
            </a:r>
            <a:r>
              <a:rPr lang="en-US" altLang="zh-CN" dirty="0">
                <a:solidFill>
                  <a:srgbClr val="404040"/>
                </a:solidFill>
              </a:rPr>
              <a:t>achieves</a:t>
            </a:r>
            <a:r>
              <a:rPr lang="zh-CN" altLang="en-US" dirty="0">
                <a:solidFill>
                  <a:srgbClr val="404040"/>
                </a:solidFill>
              </a:rPr>
              <a:t> </a:t>
            </a:r>
            <a:r>
              <a:rPr lang="en-US" altLang="zh-CN" dirty="0">
                <a:solidFill>
                  <a:srgbClr val="404040"/>
                </a:solidFill>
              </a:rPr>
              <a:t>a</a:t>
            </a:r>
            <a:r>
              <a:rPr lang="zh-CN" altLang="en-US" dirty="0">
                <a:solidFill>
                  <a:srgbClr val="404040"/>
                </a:solidFill>
              </a:rPr>
              <a:t> </a:t>
            </a:r>
            <a:r>
              <a:rPr lang="en-US" altLang="zh-CN" dirty="0">
                <a:solidFill>
                  <a:srgbClr val="404040"/>
                </a:solidFill>
              </a:rPr>
              <a:t>better</a:t>
            </a:r>
            <a:r>
              <a:rPr lang="zh-CN" altLang="en-US" dirty="0">
                <a:solidFill>
                  <a:srgbClr val="404040"/>
                </a:solidFill>
              </a:rPr>
              <a:t> </a:t>
            </a:r>
            <a:r>
              <a:rPr lang="en-US" altLang="zh-CN" dirty="0">
                <a:solidFill>
                  <a:srgbClr val="404040"/>
                </a:solidFill>
              </a:rPr>
              <a:t>performance</a:t>
            </a:r>
          </a:p>
        </p:txBody>
      </p:sp>
    </p:spTree>
    <p:extLst>
      <p:ext uri="{BB962C8B-B14F-4D97-AF65-F5344CB8AC3E}">
        <p14:creationId xmlns:p14="http://schemas.microsoft.com/office/powerpoint/2010/main" val="592685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889691-CE77-BF4C-9D65-F29351F85CDF}"/>
              </a:ext>
            </a:extLst>
          </p:cNvPr>
          <p:cNvSpPr>
            <a:spLocks noGrp="1"/>
          </p:cNvSpPr>
          <p:nvPr>
            <p:ph type="title"/>
          </p:nvPr>
        </p:nvSpPr>
        <p:spPr>
          <a:xfrm>
            <a:off x="2231136" y="467418"/>
            <a:ext cx="7729728" cy="1188720"/>
          </a:xfrm>
          <a:solidFill>
            <a:schemeClr val="bg1"/>
          </a:solidFill>
        </p:spPr>
        <p:txBody>
          <a:bodyPr>
            <a:normAutofit/>
          </a:bodyPr>
          <a:lstStyle/>
          <a:p>
            <a:r>
              <a:rPr lang="en-US" altLang="zh-CN" dirty="0"/>
              <a:t>End</a:t>
            </a:r>
            <a:endParaRPr lang="en-US" dirty="0"/>
          </a:p>
        </p:txBody>
      </p:sp>
      <p:sp>
        <p:nvSpPr>
          <p:cNvPr id="3" name="Content Placeholder 2">
            <a:extLst>
              <a:ext uri="{FF2B5EF4-FFF2-40B4-BE49-F238E27FC236}">
                <a16:creationId xmlns:a16="http://schemas.microsoft.com/office/drawing/2014/main" id="{E698571A-5850-FC47-B05A-50F1B5F980B0}"/>
              </a:ext>
            </a:extLst>
          </p:cNvPr>
          <p:cNvSpPr>
            <a:spLocks noGrp="1"/>
          </p:cNvSpPr>
          <p:nvPr>
            <p:ph idx="1"/>
          </p:nvPr>
        </p:nvSpPr>
        <p:spPr>
          <a:xfrm>
            <a:off x="1706244" y="3011766"/>
            <a:ext cx="8779512" cy="2879256"/>
          </a:xfrm>
        </p:spPr>
        <p:txBody>
          <a:bodyPr>
            <a:normAutofit/>
          </a:bodyPr>
          <a:lstStyle/>
          <a:p>
            <a:pPr algn="ctr"/>
            <a:r>
              <a:rPr lang="en-US" altLang="zh-CN" sz="4000" dirty="0">
                <a:solidFill>
                  <a:srgbClr val="404040"/>
                </a:solidFill>
              </a:rPr>
              <a:t>Any</a:t>
            </a:r>
            <a:r>
              <a:rPr lang="zh-CN" altLang="en-US" sz="4000" dirty="0">
                <a:solidFill>
                  <a:srgbClr val="404040"/>
                </a:solidFill>
              </a:rPr>
              <a:t> </a:t>
            </a:r>
            <a:r>
              <a:rPr lang="en-US" altLang="zh-CN" sz="4000" dirty="0">
                <a:solidFill>
                  <a:srgbClr val="404040"/>
                </a:solidFill>
              </a:rPr>
              <a:t>questions?</a:t>
            </a:r>
            <a:endParaRPr lang="en-US" sz="4000" dirty="0">
              <a:solidFill>
                <a:srgbClr val="404040"/>
              </a:solidFill>
            </a:endParaRPr>
          </a:p>
        </p:txBody>
      </p:sp>
    </p:spTree>
    <p:extLst>
      <p:ext uri="{BB962C8B-B14F-4D97-AF65-F5344CB8AC3E}">
        <p14:creationId xmlns:p14="http://schemas.microsoft.com/office/powerpoint/2010/main" val="2741073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DF4F6ED1-0A91-4619-B649-9AFB59E9DE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9185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E81BCB-DE43-D343-A258-1B7E53408C8E}"/>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dirty="0">
                <a:solidFill>
                  <a:srgbClr val="262626"/>
                </a:solidFill>
              </a:rPr>
              <a:t>motivation</a:t>
            </a:r>
          </a:p>
        </p:txBody>
      </p:sp>
      <p:pic>
        <p:nvPicPr>
          <p:cNvPr id="7" name="Picture 6" descr="A screenshot of a cell phone&#10;&#10;Description automatically generated">
            <a:extLst>
              <a:ext uri="{FF2B5EF4-FFF2-40B4-BE49-F238E27FC236}">
                <a16:creationId xmlns:a16="http://schemas.microsoft.com/office/drawing/2014/main" id="{1131F0F4-5059-1A48-8AF3-BBE1F01FEF18}"/>
              </a:ext>
            </a:extLst>
          </p:cNvPr>
          <p:cNvPicPr>
            <a:picLocks noChangeAspect="1"/>
          </p:cNvPicPr>
          <p:nvPr/>
        </p:nvPicPr>
        <p:blipFill>
          <a:blip r:embed="rId2"/>
          <a:stretch>
            <a:fillRect/>
          </a:stretch>
        </p:blipFill>
        <p:spPr>
          <a:xfrm>
            <a:off x="8006088" y="1260797"/>
            <a:ext cx="4101545" cy="2286611"/>
          </a:xfrm>
          <a:prstGeom prst="rect">
            <a:avLst/>
          </a:prstGeom>
        </p:spPr>
      </p:pic>
      <p:pic>
        <p:nvPicPr>
          <p:cNvPr id="13" name="Content Placeholder 25" descr="A close up of a map&#10;&#10;Description automatically generated">
            <a:extLst>
              <a:ext uri="{FF2B5EF4-FFF2-40B4-BE49-F238E27FC236}">
                <a16:creationId xmlns:a16="http://schemas.microsoft.com/office/drawing/2014/main" id="{C7EE2109-13E7-4F4B-AF71-6494EB0D37D9}"/>
              </a:ext>
            </a:extLst>
          </p:cNvPr>
          <p:cNvPicPr>
            <a:picLocks noChangeAspect="1"/>
          </p:cNvPicPr>
          <p:nvPr/>
        </p:nvPicPr>
        <p:blipFill rotWithShape="1">
          <a:blip r:embed="rId3"/>
          <a:srcRect b="5462"/>
          <a:stretch/>
        </p:blipFill>
        <p:spPr>
          <a:xfrm>
            <a:off x="4006274" y="1353148"/>
            <a:ext cx="3932810" cy="2212209"/>
          </a:xfrm>
          <a:prstGeom prst="rect">
            <a:avLst/>
          </a:prstGeom>
        </p:spPr>
      </p:pic>
      <p:pic>
        <p:nvPicPr>
          <p:cNvPr id="16" name="Content Placeholder 4" descr="A picture containing text, map&#10;&#10;Description automatically generated">
            <a:extLst>
              <a:ext uri="{FF2B5EF4-FFF2-40B4-BE49-F238E27FC236}">
                <a16:creationId xmlns:a16="http://schemas.microsoft.com/office/drawing/2014/main" id="{F7D27D7B-48E5-3B4C-B4FE-7A83DEF91E59}"/>
              </a:ext>
            </a:extLst>
          </p:cNvPr>
          <p:cNvPicPr>
            <a:picLocks noChangeAspect="1"/>
          </p:cNvPicPr>
          <p:nvPr/>
        </p:nvPicPr>
        <p:blipFill>
          <a:blip r:embed="rId4"/>
          <a:stretch>
            <a:fillRect/>
          </a:stretch>
        </p:blipFill>
        <p:spPr>
          <a:xfrm>
            <a:off x="114726" y="1353148"/>
            <a:ext cx="3807181" cy="2227200"/>
          </a:xfrm>
          <a:prstGeom prst="rect">
            <a:avLst/>
          </a:prstGeom>
        </p:spPr>
      </p:pic>
    </p:spTree>
    <p:extLst>
      <p:ext uri="{BB962C8B-B14F-4D97-AF65-F5344CB8AC3E}">
        <p14:creationId xmlns:p14="http://schemas.microsoft.com/office/powerpoint/2010/main" val="1348286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4D1384-D94B-244A-B06C-48186311021C}"/>
              </a:ext>
            </a:extLst>
          </p:cNvPr>
          <p:cNvSpPr>
            <a:spLocks noGrp="1"/>
          </p:cNvSpPr>
          <p:nvPr>
            <p:ph type="title"/>
          </p:nvPr>
        </p:nvSpPr>
        <p:spPr>
          <a:xfrm>
            <a:off x="2231136" y="467418"/>
            <a:ext cx="7729728" cy="1188720"/>
          </a:xfrm>
          <a:solidFill>
            <a:schemeClr val="bg1"/>
          </a:solidFill>
        </p:spPr>
        <p:txBody>
          <a:bodyPr>
            <a:normAutofit/>
          </a:bodyPr>
          <a:lstStyle/>
          <a:p>
            <a:r>
              <a:rPr lang="en-US" dirty="0"/>
              <a:t>Outline</a:t>
            </a:r>
          </a:p>
        </p:txBody>
      </p:sp>
      <p:graphicFrame>
        <p:nvGraphicFramePr>
          <p:cNvPr id="4" name="Diagram 3">
            <a:extLst>
              <a:ext uri="{FF2B5EF4-FFF2-40B4-BE49-F238E27FC236}">
                <a16:creationId xmlns:a16="http://schemas.microsoft.com/office/drawing/2014/main" id="{EF6D0398-B80D-954A-9B79-6CA4D431CB53}"/>
              </a:ext>
            </a:extLst>
          </p:cNvPr>
          <p:cNvGraphicFramePr/>
          <p:nvPr>
            <p:extLst>
              <p:ext uri="{D42A27DB-BD31-4B8C-83A1-F6EECF244321}">
                <p14:modId xmlns:p14="http://schemas.microsoft.com/office/powerpoint/2010/main" val="1373789205"/>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00332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8F9F0-DAC4-1F48-9BBE-F19A7B1AAADD}"/>
              </a:ext>
            </a:extLst>
          </p:cNvPr>
          <p:cNvSpPr>
            <a:spLocks noGrp="1"/>
          </p:cNvSpPr>
          <p:nvPr>
            <p:ph type="title"/>
          </p:nvPr>
        </p:nvSpPr>
        <p:spPr>
          <a:xfrm>
            <a:off x="2231136" y="964692"/>
            <a:ext cx="7729728" cy="1188720"/>
          </a:xfrm>
        </p:spPr>
        <p:txBody>
          <a:bodyPr>
            <a:normAutofit/>
          </a:bodyPr>
          <a:lstStyle/>
          <a:p>
            <a:r>
              <a:rPr lang="en-US" dirty="0"/>
              <a:t>DATA CLEANING</a:t>
            </a:r>
          </a:p>
        </p:txBody>
      </p:sp>
      <p:graphicFrame>
        <p:nvGraphicFramePr>
          <p:cNvPr id="21" name="Content Placeholder 2">
            <a:extLst>
              <a:ext uri="{FF2B5EF4-FFF2-40B4-BE49-F238E27FC236}">
                <a16:creationId xmlns:a16="http://schemas.microsoft.com/office/drawing/2014/main" id="{68F4BA25-33F2-4D32-877D-EDD11844898D}"/>
              </a:ext>
            </a:extLst>
          </p:cNvPr>
          <p:cNvGraphicFramePr>
            <a:graphicFrameLocks noGrp="1"/>
          </p:cNvGraphicFramePr>
          <p:nvPr>
            <p:ph idx="1"/>
            <p:extLst>
              <p:ext uri="{D42A27DB-BD31-4B8C-83A1-F6EECF244321}">
                <p14:modId xmlns:p14="http://schemas.microsoft.com/office/powerpoint/2010/main" val="3716511895"/>
              </p:ext>
            </p:extLst>
          </p:nvPr>
        </p:nvGraphicFramePr>
        <p:xfrm>
          <a:off x="946984" y="2638425"/>
          <a:ext cx="10298034" cy="31019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9076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EA5697-AB6B-0045-8D24-948F32936151}"/>
              </a:ext>
            </a:extLst>
          </p:cNvPr>
          <p:cNvSpPr>
            <a:spLocks noGrp="1"/>
          </p:cNvSpPr>
          <p:nvPr>
            <p:ph type="title"/>
          </p:nvPr>
        </p:nvSpPr>
        <p:spPr>
          <a:xfrm>
            <a:off x="2231136" y="467418"/>
            <a:ext cx="7729728" cy="1188720"/>
          </a:xfrm>
          <a:solidFill>
            <a:schemeClr val="bg1"/>
          </a:solidFill>
        </p:spPr>
        <p:txBody>
          <a:bodyPr>
            <a:normAutofit/>
          </a:bodyPr>
          <a:lstStyle/>
          <a:p>
            <a:r>
              <a:rPr lang="en-US" dirty="0"/>
              <a:t>Pre-processing</a:t>
            </a:r>
          </a:p>
        </p:txBody>
      </p:sp>
      <p:sp>
        <p:nvSpPr>
          <p:cNvPr id="3" name="Content Placeholder 2">
            <a:extLst>
              <a:ext uri="{FF2B5EF4-FFF2-40B4-BE49-F238E27FC236}">
                <a16:creationId xmlns:a16="http://schemas.microsoft.com/office/drawing/2014/main" id="{86BF5756-EFD2-A64E-85D1-50774A5CBFE6}"/>
              </a:ext>
            </a:extLst>
          </p:cNvPr>
          <p:cNvSpPr>
            <a:spLocks noGrp="1"/>
          </p:cNvSpPr>
          <p:nvPr>
            <p:ph idx="1"/>
          </p:nvPr>
        </p:nvSpPr>
        <p:spPr>
          <a:xfrm>
            <a:off x="2097740" y="2291262"/>
            <a:ext cx="8387833" cy="2879256"/>
          </a:xfrm>
        </p:spPr>
        <p:txBody>
          <a:bodyPr>
            <a:normAutofit/>
          </a:bodyPr>
          <a:lstStyle/>
          <a:p>
            <a:r>
              <a:rPr lang="en-US" dirty="0">
                <a:solidFill>
                  <a:srgbClr val="404040"/>
                </a:solidFill>
              </a:rPr>
              <a:t>Data Formatting</a:t>
            </a:r>
          </a:p>
          <a:p>
            <a:pPr lvl="2"/>
            <a:r>
              <a:rPr lang="en-US" dirty="0">
                <a:solidFill>
                  <a:srgbClr val="404040"/>
                </a:solidFill>
              </a:rPr>
              <a:t>Quantitative variables</a:t>
            </a:r>
          </a:p>
          <a:p>
            <a:pPr lvl="2"/>
            <a:r>
              <a:rPr lang="en-US" dirty="0">
                <a:solidFill>
                  <a:srgbClr val="404040"/>
                </a:solidFill>
              </a:rPr>
              <a:t>Categorical variables</a:t>
            </a:r>
          </a:p>
          <a:p>
            <a:pPr lvl="3"/>
            <a:r>
              <a:rPr lang="en-US" dirty="0">
                <a:solidFill>
                  <a:srgbClr val="404040"/>
                </a:solidFill>
              </a:rPr>
              <a:t>Ordinal</a:t>
            </a:r>
          </a:p>
          <a:p>
            <a:pPr lvl="3"/>
            <a:r>
              <a:rPr lang="en-US" dirty="0">
                <a:solidFill>
                  <a:srgbClr val="404040"/>
                </a:solidFill>
              </a:rPr>
              <a:t>Nominal</a:t>
            </a:r>
          </a:p>
          <a:p>
            <a:pPr lvl="2"/>
            <a:r>
              <a:rPr lang="en-US" dirty="0">
                <a:solidFill>
                  <a:srgbClr val="404040"/>
                </a:solidFill>
              </a:rPr>
              <a:t>Text</a:t>
            </a:r>
          </a:p>
          <a:p>
            <a:r>
              <a:rPr lang="en-US" dirty="0">
                <a:solidFill>
                  <a:srgbClr val="404040"/>
                </a:solidFill>
              </a:rPr>
              <a:t>Correlated columns</a:t>
            </a:r>
          </a:p>
          <a:p>
            <a:pPr lvl="3"/>
            <a:endParaRPr lang="en-US" dirty="0">
              <a:solidFill>
                <a:srgbClr val="404040"/>
              </a:solidFill>
            </a:endParaRPr>
          </a:p>
          <a:p>
            <a:pPr lvl="3"/>
            <a:endParaRPr lang="en-US" dirty="0">
              <a:solidFill>
                <a:srgbClr val="404040"/>
              </a:solidFill>
            </a:endParaRPr>
          </a:p>
          <a:p>
            <a:pPr lvl="3"/>
            <a:endParaRPr lang="en-US" dirty="0">
              <a:solidFill>
                <a:srgbClr val="404040"/>
              </a:solidFill>
            </a:endParaRPr>
          </a:p>
          <a:p>
            <a:pPr lvl="3"/>
            <a:endParaRPr lang="en-US" dirty="0">
              <a:solidFill>
                <a:srgbClr val="404040"/>
              </a:solidFill>
            </a:endParaRPr>
          </a:p>
          <a:p>
            <a:pPr lvl="3"/>
            <a:endParaRPr lang="en-US" dirty="0">
              <a:solidFill>
                <a:srgbClr val="404040"/>
              </a:solidFill>
            </a:endParaRPr>
          </a:p>
          <a:p>
            <a:pPr lvl="3"/>
            <a:endParaRPr lang="en-US" dirty="0">
              <a:solidFill>
                <a:srgbClr val="404040"/>
              </a:solidFill>
            </a:endParaRPr>
          </a:p>
          <a:p>
            <a:pPr lvl="3"/>
            <a:endParaRPr lang="en-US" dirty="0">
              <a:solidFill>
                <a:srgbClr val="404040"/>
              </a:solidFill>
            </a:endParaRPr>
          </a:p>
          <a:p>
            <a:pPr lvl="3"/>
            <a:endParaRPr lang="en-US" dirty="0">
              <a:solidFill>
                <a:srgbClr val="404040"/>
              </a:solidFill>
            </a:endParaRPr>
          </a:p>
          <a:p>
            <a:pPr lvl="3"/>
            <a:endParaRPr lang="en-US" dirty="0">
              <a:solidFill>
                <a:srgbClr val="404040"/>
              </a:solidFill>
            </a:endParaRPr>
          </a:p>
          <a:p>
            <a:pPr lvl="3"/>
            <a:endParaRPr lang="en-US" dirty="0">
              <a:solidFill>
                <a:srgbClr val="404040"/>
              </a:solidFill>
            </a:endParaRPr>
          </a:p>
        </p:txBody>
      </p:sp>
      <p:pic>
        <p:nvPicPr>
          <p:cNvPr id="9" name="Picture 8" descr="A close up of a map&#10;&#10;Description automatically generated">
            <a:extLst>
              <a:ext uri="{FF2B5EF4-FFF2-40B4-BE49-F238E27FC236}">
                <a16:creationId xmlns:a16="http://schemas.microsoft.com/office/drawing/2014/main" id="{65A6D22F-CE2B-8B48-8F35-C1BCFDDEFC11}"/>
              </a:ext>
            </a:extLst>
          </p:cNvPr>
          <p:cNvPicPr>
            <a:picLocks noChangeAspect="1"/>
          </p:cNvPicPr>
          <p:nvPr/>
        </p:nvPicPr>
        <p:blipFill rotWithShape="1">
          <a:blip r:embed="rId2"/>
          <a:srcRect/>
          <a:stretch/>
        </p:blipFill>
        <p:spPr>
          <a:xfrm>
            <a:off x="2841172" y="467418"/>
            <a:ext cx="6509655" cy="5911565"/>
          </a:xfrm>
          <a:prstGeom prst="rect">
            <a:avLst/>
          </a:prstGeom>
        </p:spPr>
      </p:pic>
    </p:spTree>
    <p:extLst>
      <p:ext uri="{BB962C8B-B14F-4D97-AF65-F5344CB8AC3E}">
        <p14:creationId xmlns:p14="http://schemas.microsoft.com/office/powerpoint/2010/main" val="3920166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9BA53-13E1-2044-840B-86A85CB9916F}"/>
              </a:ext>
            </a:extLst>
          </p:cNvPr>
          <p:cNvSpPr>
            <a:spLocks noGrp="1"/>
          </p:cNvSpPr>
          <p:nvPr>
            <p:ph type="title"/>
          </p:nvPr>
        </p:nvSpPr>
        <p:spPr>
          <a:xfrm>
            <a:off x="793655" y="2090205"/>
            <a:ext cx="3044950" cy="2677589"/>
          </a:xfrm>
        </p:spPr>
        <p:txBody>
          <a:bodyPr vert="horz" lIns="274320" tIns="182880" rIns="274320" bIns="182880" rtlCol="0" anchor="ctr" anchorCtr="1">
            <a:normAutofit/>
          </a:bodyPr>
          <a:lstStyle/>
          <a:p>
            <a:r>
              <a:rPr lang="en-US" sz="2400" dirty="0">
                <a:solidFill>
                  <a:srgbClr val="262626"/>
                </a:solidFill>
              </a:rPr>
              <a:t>Predicting  listing quality</a:t>
            </a:r>
            <a:br>
              <a:rPr lang="en-US" sz="1300" dirty="0">
                <a:solidFill>
                  <a:srgbClr val="262626"/>
                </a:solidFill>
              </a:rPr>
            </a:br>
            <a:br>
              <a:rPr lang="en-US" sz="1300" dirty="0">
                <a:solidFill>
                  <a:srgbClr val="262626"/>
                </a:solidFill>
              </a:rPr>
            </a:br>
            <a:r>
              <a:rPr lang="en-US" sz="1600" dirty="0">
                <a:solidFill>
                  <a:srgbClr val="262626"/>
                </a:solidFill>
              </a:rPr>
              <a:t> </a:t>
            </a:r>
            <a:r>
              <a:rPr lang="en-US" sz="1400" cap="none" dirty="0">
                <a:solidFill>
                  <a:srgbClr val="262626"/>
                </a:solidFill>
              </a:rPr>
              <a:t>If review score = 10</a:t>
            </a:r>
            <a:br>
              <a:rPr lang="en-US" sz="1400" dirty="0">
                <a:solidFill>
                  <a:srgbClr val="262626"/>
                </a:solidFill>
              </a:rPr>
            </a:br>
            <a:r>
              <a:rPr lang="en-US" sz="1400" cap="none" dirty="0">
                <a:solidFill>
                  <a:srgbClr val="262626"/>
                </a:solidFill>
              </a:rPr>
              <a:t>then</a:t>
            </a:r>
            <a:r>
              <a:rPr lang="en-US" sz="1400" dirty="0">
                <a:solidFill>
                  <a:srgbClr val="262626"/>
                </a:solidFill>
              </a:rPr>
              <a:t> </a:t>
            </a:r>
            <a:r>
              <a:rPr lang="en-US" sz="1400" b="1" dirty="0">
                <a:solidFill>
                  <a:srgbClr val="262626"/>
                </a:solidFill>
              </a:rPr>
              <a:t>GOOD</a:t>
            </a:r>
            <a:br>
              <a:rPr lang="en-US" sz="1400" dirty="0">
                <a:solidFill>
                  <a:srgbClr val="262626"/>
                </a:solidFill>
              </a:rPr>
            </a:br>
            <a:r>
              <a:rPr lang="en-US" sz="1400" cap="none" dirty="0">
                <a:solidFill>
                  <a:srgbClr val="262626"/>
                </a:solidFill>
              </a:rPr>
              <a:t>Else</a:t>
            </a:r>
            <a:br>
              <a:rPr lang="en-US" sz="1400" dirty="0">
                <a:solidFill>
                  <a:srgbClr val="262626"/>
                </a:solidFill>
              </a:rPr>
            </a:br>
            <a:r>
              <a:rPr lang="en-US" sz="1400" b="1" dirty="0">
                <a:solidFill>
                  <a:srgbClr val="262626"/>
                </a:solidFill>
              </a:rPr>
              <a:t> NOT SO GOOD</a:t>
            </a:r>
          </a:p>
        </p:txBody>
      </p:sp>
      <p:sp>
        <p:nvSpPr>
          <p:cNvPr id="15" name="Rectangle 14">
            <a:extLst>
              <a:ext uri="{FF2B5EF4-FFF2-40B4-BE49-F238E27FC236}">
                <a16:creationId xmlns:a16="http://schemas.microsoft.com/office/drawing/2014/main" id="{ED6F0A31-5407-4EFA-9DFA-67E9426829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ell phone&#10;&#10;Description automatically generated">
            <a:extLst>
              <a:ext uri="{FF2B5EF4-FFF2-40B4-BE49-F238E27FC236}">
                <a16:creationId xmlns:a16="http://schemas.microsoft.com/office/drawing/2014/main" id="{2DCD35B4-54CC-CE42-994A-FD4655140CD6}"/>
              </a:ext>
            </a:extLst>
          </p:cNvPr>
          <p:cNvPicPr>
            <a:picLocks noGrp="1" noChangeAspect="1"/>
          </p:cNvPicPr>
          <p:nvPr>
            <p:ph idx="1"/>
          </p:nvPr>
        </p:nvPicPr>
        <p:blipFill>
          <a:blip r:embed="rId2"/>
          <a:stretch>
            <a:fillRect/>
          </a:stretch>
        </p:blipFill>
        <p:spPr>
          <a:xfrm>
            <a:off x="4954301" y="784005"/>
            <a:ext cx="6937692" cy="5289990"/>
          </a:xfrm>
          <a:prstGeom prst="rect">
            <a:avLst/>
          </a:prstGeom>
        </p:spPr>
      </p:pic>
      <p:sp>
        <p:nvSpPr>
          <p:cNvPr id="6" name="Rounded Rectangle 5">
            <a:extLst>
              <a:ext uri="{FF2B5EF4-FFF2-40B4-BE49-F238E27FC236}">
                <a16:creationId xmlns:a16="http://schemas.microsoft.com/office/drawing/2014/main" id="{8118716F-0DF8-7B46-B819-B646EB777E2D}"/>
              </a:ext>
            </a:extLst>
          </p:cNvPr>
          <p:cNvSpPr/>
          <p:nvPr/>
        </p:nvSpPr>
        <p:spPr>
          <a:xfrm>
            <a:off x="4847422" y="4968607"/>
            <a:ext cx="7238082" cy="1105388"/>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47009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C25DD4D-AF7C-475A-A237-1E6041A940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9185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39BA53-13E1-2044-840B-86A85CB9916F}"/>
              </a:ext>
            </a:extLst>
          </p:cNvPr>
          <p:cNvSpPr>
            <a:spLocks noGrp="1"/>
          </p:cNvSpPr>
          <p:nvPr>
            <p:ph type="title"/>
          </p:nvPr>
        </p:nvSpPr>
        <p:spPr>
          <a:xfrm>
            <a:off x="475937" y="4269173"/>
            <a:ext cx="5233146" cy="1264762"/>
          </a:xfrm>
        </p:spPr>
        <p:txBody>
          <a:bodyPr vert="horz" lIns="274320" tIns="182880" rIns="274320" bIns="182880" rtlCol="0" anchor="ctr" anchorCtr="1">
            <a:normAutofit/>
          </a:bodyPr>
          <a:lstStyle/>
          <a:p>
            <a:r>
              <a:rPr lang="en-US" sz="3600" dirty="0">
                <a:solidFill>
                  <a:srgbClr val="262626"/>
                </a:solidFill>
              </a:rPr>
              <a:t>result</a:t>
            </a:r>
            <a:endParaRPr lang="en-US" sz="3600" b="1" dirty="0">
              <a:solidFill>
                <a:srgbClr val="262626"/>
              </a:solidFill>
            </a:endParaRPr>
          </a:p>
        </p:txBody>
      </p:sp>
      <p:pic>
        <p:nvPicPr>
          <p:cNvPr id="10" name="Picture 9" descr="A close up of a newspaper&#10;&#10;Description automatically generated">
            <a:extLst>
              <a:ext uri="{FF2B5EF4-FFF2-40B4-BE49-F238E27FC236}">
                <a16:creationId xmlns:a16="http://schemas.microsoft.com/office/drawing/2014/main" id="{CD70B8CE-34D1-5A44-A619-D92ECCAF5337}"/>
              </a:ext>
            </a:extLst>
          </p:cNvPr>
          <p:cNvPicPr>
            <a:picLocks noChangeAspect="1"/>
          </p:cNvPicPr>
          <p:nvPr/>
        </p:nvPicPr>
        <p:blipFill>
          <a:blip r:embed="rId2"/>
          <a:stretch>
            <a:fillRect/>
          </a:stretch>
        </p:blipFill>
        <p:spPr>
          <a:xfrm>
            <a:off x="7130626" y="371291"/>
            <a:ext cx="4877043" cy="6115418"/>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204CCD02-13DA-7D4B-92A7-CFE1BFD39C98}"/>
              </a:ext>
            </a:extLst>
          </p:cNvPr>
          <p:cNvPicPr>
            <a:picLocks noChangeAspect="1"/>
          </p:cNvPicPr>
          <p:nvPr/>
        </p:nvPicPr>
        <p:blipFill>
          <a:blip r:embed="rId3"/>
          <a:stretch>
            <a:fillRect/>
          </a:stretch>
        </p:blipFill>
        <p:spPr>
          <a:xfrm>
            <a:off x="371324" y="213137"/>
            <a:ext cx="5442371" cy="2879725"/>
          </a:xfrm>
          <a:prstGeom prst="rect">
            <a:avLst/>
          </a:prstGeom>
        </p:spPr>
      </p:pic>
    </p:spTree>
    <p:extLst>
      <p:ext uri="{BB962C8B-B14F-4D97-AF65-F5344CB8AC3E}">
        <p14:creationId xmlns:p14="http://schemas.microsoft.com/office/powerpoint/2010/main" val="1731110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E18E70-5DCD-604B-AE74-F393664BECA7}"/>
              </a:ext>
            </a:extLst>
          </p:cNvPr>
          <p:cNvSpPr>
            <a:spLocks noGrp="1"/>
          </p:cNvSpPr>
          <p:nvPr>
            <p:ph type="title"/>
          </p:nvPr>
        </p:nvSpPr>
        <p:spPr>
          <a:xfrm>
            <a:off x="2231136" y="467418"/>
            <a:ext cx="7729728" cy="1188720"/>
          </a:xfrm>
          <a:solidFill>
            <a:schemeClr val="bg1"/>
          </a:solidFill>
        </p:spPr>
        <p:txBody>
          <a:bodyPr>
            <a:normAutofit/>
          </a:bodyPr>
          <a:lstStyle/>
          <a:p>
            <a:r>
              <a:rPr lang="en-US"/>
              <a:t>Anonymization</a:t>
            </a:r>
          </a:p>
        </p:txBody>
      </p:sp>
      <p:sp>
        <p:nvSpPr>
          <p:cNvPr id="3" name="Content Placeholder 2">
            <a:extLst>
              <a:ext uri="{FF2B5EF4-FFF2-40B4-BE49-F238E27FC236}">
                <a16:creationId xmlns:a16="http://schemas.microsoft.com/office/drawing/2014/main" id="{DF363778-D372-D84B-8C23-6A24BBBBED88}"/>
              </a:ext>
            </a:extLst>
          </p:cNvPr>
          <p:cNvSpPr>
            <a:spLocks noGrp="1"/>
          </p:cNvSpPr>
          <p:nvPr>
            <p:ph idx="1"/>
          </p:nvPr>
        </p:nvSpPr>
        <p:spPr>
          <a:xfrm>
            <a:off x="1706062" y="2291262"/>
            <a:ext cx="8779512" cy="2879256"/>
          </a:xfrm>
        </p:spPr>
        <p:txBody>
          <a:bodyPr>
            <a:normAutofit/>
          </a:bodyPr>
          <a:lstStyle/>
          <a:p>
            <a:r>
              <a:rPr lang="en-US" altLang="zh-CN" dirty="0">
                <a:solidFill>
                  <a:srgbClr val="404040"/>
                </a:solidFill>
              </a:rPr>
              <a:t>3</a:t>
            </a:r>
            <a:r>
              <a:rPr lang="zh-CN" altLang="en-US" dirty="0">
                <a:solidFill>
                  <a:srgbClr val="404040"/>
                </a:solidFill>
              </a:rPr>
              <a:t> </a:t>
            </a:r>
            <a:r>
              <a:rPr lang="en-US" altLang="zh-CN" dirty="0">
                <a:solidFill>
                  <a:srgbClr val="404040"/>
                </a:solidFill>
              </a:rPr>
              <a:t>–</a:t>
            </a:r>
            <a:r>
              <a:rPr lang="zh-CN" altLang="en-US" dirty="0">
                <a:solidFill>
                  <a:srgbClr val="404040"/>
                </a:solidFill>
              </a:rPr>
              <a:t> </a:t>
            </a:r>
            <a:r>
              <a:rPr lang="en-US" altLang="zh-CN" dirty="0">
                <a:solidFill>
                  <a:srgbClr val="404040"/>
                </a:solidFill>
              </a:rPr>
              <a:t>anonymous</a:t>
            </a:r>
            <a:r>
              <a:rPr lang="zh-CN" altLang="en-US" dirty="0">
                <a:solidFill>
                  <a:srgbClr val="404040"/>
                </a:solidFill>
              </a:rPr>
              <a:t> </a:t>
            </a:r>
            <a:r>
              <a:rPr lang="en-US" altLang="zh-CN" dirty="0">
                <a:solidFill>
                  <a:srgbClr val="404040"/>
                </a:solidFill>
              </a:rPr>
              <a:t>dataset</a:t>
            </a:r>
          </a:p>
          <a:p>
            <a:r>
              <a:rPr lang="en-US" altLang="zh-CN" dirty="0">
                <a:solidFill>
                  <a:srgbClr val="404040"/>
                </a:solidFill>
              </a:rPr>
              <a:t>Unique</a:t>
            </a:r>
            <a:r>
              <a:rPr lang="zh-CN" altLang="en-US" dirty="0">
                <a:solidFill>
                  <a:srgbClr val="404040"/>
                </a:solidFill>
              </a:rPr>
              <a:t> </a:t>
            </a:r>
            <a:r>
              <a:rPr lang="en-US" altLang="zh-CN" dirty="0">
                <a:solidFill>
                  <a:srgbClr val="404040"/>
                </a:solidFill>
              </a:rPr>
              <a:t>identifiers:</a:t>
            </a:r>
            <a:r>
              <a:rPr lang="zh-CN" altLang="en-US" dirty="0">
                <a:solidFill>
                  <a:srgbClr val="404040"/>
                </a:solidFill>
              </a:rPr>
              <a:t> </a:t>
            </a:r>
            <a:r>
              <a:rPr lang="en-US" altLang="zh-CN" dirty="0" err="1">
                <a:solidFill>
                  <a:srgbClr val="404040"/>
                </a:solidFill>
              </a:rPr>
              <a:t>listing_id</a:t>
            </a:r>
            <a:r>
              <a:rPr lang="en-US" altLang="zh-CN" dirty="0">
                <a:solidFill>
                  <a:srgbClr val="404040"/>
                </a:solidFill>
              </a:rPr>
              <a:t>,</a:t>
            </a:r>
            <a:r>
              <a:rPr lang="zh-CN" altLang="en-US" dirty="0">
                <a:solidFill>
                  <a:srgbClr val="404040"/>
                </a:solidFill>
              </a:rPr>
              <a:t> </a:t>
            </a:r>
            <a:r>
              <a:rPr lang="en-US" altLang="zh-CN" dirty="0" err="1">
                <a:solidFill>
                  <a:srgbClr val="404040"/>
                </a:solidFill>
              </a:rPr>
              <a:t>listing_name</a:t>
            </a:r>
            <a:r>
              <a:rPr lang="en-US" altLang="zh-CN" dirty="0">
                <a:solidFill>
                  <a:srgbClr val="404040"/>
                </a:solidFill>
              </a:rPr>
              <a:t>,</a:t>
            </a:r>
            <a:r>
              <a:rPr lang="zh-CN" altLang="en-US" dirty="0">
                <a:solidFill>
                  <a:srgbClr val="404040"/>
                </a:solidFill>
              </a:rPr>
              <a:t> </a:t>
            </a:r>
            <a:r>
              <a:rPr lang="en-US" altLang="zh-CN" dirty="0" err="1">
                <a:solidFill>
                  <a:srgbClr val="404040"/>
                </a:solidFill>
              </a:rPr>
              <a:t>listing_url</a:t>
            </a:r>
            <a:r>
              <a:rPr lang="en-US" altLang="zh-CN" dirty="0">
                <a:solidFill>
                  <a:srgbClr val="404040"/>
                </a:solidFill>
              </a:rPr>
              <a:t>,</a:t>
            </a:r>
            <a:r>
              <a:rPr lang="zh-CN" altLang="en-US" dirty="0">
                <a:solidFill>
                  <a:srgbClr val="404040"/>
                </a:solidFill>
              </a:rPr>
              <a:t> </a:t>
            </a:r>
            <a:r>
              <a:rPr lang="en-US" altLang="zh-CN" dirty="0" err="1">
                <a:solidFill>
                  <a:srgbClr val="404040"/>
                </a:solidFill>
              </a:rPr>
              <a:t>latitude&amp;longitude</a:t>
            </a:r>
            <a:r>
              <a:rPr lang="en-US" altLang="zh-CN" dirty="0">
                <a:solidFill>
                  <a:srgbClr val="404040"/>
                </a:solidFill>
              </a:rPr>
              <a:t>, </a:t>
            </a:r>
            <a:r>
              <a:rPr lang="en-US" altLang="zh-CN" dirty="0" err="1">
                <a:solidFill>
                  <a:srgbClr val="404040"/>
                </a:solidFill>
              </a:rPr>
              <a:t>host_id</a:t>
            </a:r>
            <a:endParaRPr lang="en-US" altLang="zh-CN" dirty="0">
              <a:solidFill>
                <a:srgbClr val="404040"/>
              </a:solidFill>
            </a:endParaRPr>
          </a:p>
        </p:txBody>
      </p:sp>
    </p:spTree>
    <p:extLst>
      <p:ext uri="{BB962C8B-B14F-4D97-AF65-F5344CB8AC3E}">
        <p14:creationId xmlns:p14="http://schemas.microsoft.com/office/powerpoint/2010/main" val="2329026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93DF2E-8146-A345-B90B-7038C48046A3}"/>
              </a:ext>
            </a:extLst>
          </p:cNvPr>
          <p:cNvSpPr>
            <a:spLocks noGrp="1"/>
          </p:cNvSpPr>
          <p:nvPr>
            <p:ph type="title"/>
          </p:nvPr>
        </p:nvSpPr>
        <p:spPr>
          <a:xfrm>
            <a:off x="2231136" y="467418"/>
            <a:ext cx="7729728" cy="1188720"/>
          </a:xfrm>
          <a:solidFill>
            <a:schemeClr val="bg1"/>
          </a:solidFill>
        </p:spPr>
        <p:txBody>
          <a:bodyPr>
            <a:normAutofit/>
          </a:bodyPr>
          <a:lstStyle/>
          <a:p>
            <a:r>
              <a:rPr lang="en-US" altLang="zh-CN" dirty="0"/>
              <a:t>Anonymization</a:t>
            </a:r>
            <a:endParaRPr lang="en-US" dirty="0"/>
          </a:p>
        </p:txBody>
      </p:sp>
      <p:sp>
        <p:nvSpPr>
          <p:cNvPr id="3" name="Content Placeholder 2">
            <a:extLst>
              <a:ext uri="{FF2B5EF4-FFF2-40B4-BE49-F238E27FC236}">
                <a16:creationId xmlns:a16="http://schemas.microsoft.com/office/drawing/2014/main" id="{1CE85D55-3C7E-BD49-8D1B-DA292FE35D35}"/>
              </a:ext>
            </a:extLst>
          </p:cNvPr>
          <p:cNvSpPr>
            <a:spLocks noGrp="1"/>
          </p:cNvSpPr>
          <p:nvPr>
            <p:ph idx="1"/>
          </p:nvPr>
        </p:nvSpPr>
        <p:spPr>
          <a:xfrm>
            <a:off x="1706062" y="2291262"/>
            <a:ext cx="8779512" cy="2879256"/>
          </a:xfrm>
        </p:spPr>
        <p:txBody>
          <a:bodyPr>
            <a:normAutofit/>
          </a:bodyPr>
          <a:lstStyle/>
          <a:p>
            <a:endParaRPr lang="en-US" dirty="0">
              <a:solidFill>
                <a:srgbClr val="404040"/>
              </a:solidFill>
            </a:endParaRPr>
          </a:p>
        </p:txBody>
      </p:sp>
      <p:pic>
        <p:nvPicPr>
          <p:cNvPr id="7" name="Picture 6">
            <a:extLst>
              <a:ext uri="{FF2B5EF4-FFF2-40B4-BE49-F238E27FC236}">
                <a16:creationId xmlns:a16="http://schemas.microsoft.com/office/drawing/2014/main" id="{CCBB5927-778F-2747-B862-4A4CC80DBCC2}"/>
              </a:ext>
            </a:extLst>
          </p:cNvPr>
          <p:cNvPicPr>
            <a:picLocks noChangeAspect="1"/>
          </p:cNvPicPr>
          <p:nvPr/>
        </p:nvPicPr>
        <p:blipFill>
          <a:blip r:embed="rId2"/>
          <a:stretch>
            <a:fillRect/>
          </a:stretch>
        </p:blipFill>
        <p:spPr>
          <a:xfrm>
            <a:off x="1260481" y="1712007"/>
            <a:ext cx="5866932" cy="3917448"/>
          </a:xfrm>
          <a:prstGeom prst="rect">
            <a:avLst/>
          </a:prstGeom>
        </p:spPr>
      </p:pic>
      <p:sp>
        <p:nvSpPr>
          <p:cNvPr id="4" name="Line Callout 1 (Border and Accent Bar) 3">
            <a:extLst>
              <a:ext uri="{FF2B5EF4-FFF2-40B4-BE49-F238E27FC236}">
                <a16:creationId xmlns:a16="http://schemas.microsoft.com/office/drawing/2014/main" id="{1B316978-0AC0-1744-8089-16708A675EF7}"/>
              </a:ext>
            </a:extLst>
          </p:cNvPr>
          <p:cNvSpPr/>
          <p:nvPr/>
        </p:nvSpPr>
        <p:spPr>
          <a:xfrm>
            <a:off x="7837715" y="1248156"/>
            <a:ext cx="2579531" cy="1279265"/>
          </a:xfrm>
          <a:prstGeom prst="accentBorderCallout1">
            <a:avLst>
              <a:gd name="adj1" fmla="val 18750"/>
              <a:gd name="adj2" fmla="val -8333"/>
              <a:gd name="adj3" fmla="val 117651"/>
              <a:gd name="adj4" fmla="val -45381"/>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Time</a:t>
            </a:r>
            <a:r>
              <a:rPr lang="zh-CN" altLang="en-US" dirty="0"/>
              <a:t> </a:t>
            </a:r>
            <a:r>
              <a:rPr lang="en-US" altLang="zh-CN" dirty="0"/>
              <a:t>data</a:t>
            </a:r>
            <a:r>
              <a:rPr lang="zh-CN" altLang="en-US" dirty="0"/>
              <a:t> </a:t>
            </a:r>
            <a:r>
              <a:rPr lang="en-US" altLang="zh-CN" dirty="0"/>
              <a:t>such</a:t>
            </a:r>
            <a:r>
              <a:rPr lang="zh-CN" altLang="en-US" dirty="0"/>
              <a:t> </a:t>
            </a:r>
            <a:r>
              <a:rPr lang="en-US" altLang="zh-CN" dirty="0"/>
              <a:t>as</a:t>
            </a:r>
            <a:r>
              <a:rPr lang="zh-CN" altLang="en-US" dirty="0"/>
              <a:t> </a:t>
            </a:r>
            <a:r>
              <a:rPr lang="en-US" altLang="zh-CN" dirty="0" err="1"/>
              <a:t>host_since</a:t>
            </a:r>
            <a:r>
              <a:rPr lang="en-US" altLang="zh-CN" dirty="0"/>
              <a:t>:</a:t>
            </a:r>
            <a:r>
              <a:rPr lang="zh-CN" altLang="en-US" dirty="0"/>
              <a:t> </a:t>
            </a:r>
            <a:endParaRPr lang="en-US" altLang="zh-CN" dirty="0"/>
          </a:p>
          <a:p>
            <a:pPr marL="285750" indent="-285750" algn="ctr">
              <a:buFont typeface="Arial" panose="020B0604020202020204" pitchFamily="34" charset="0"/>
              <a:buChar char="•"/>
            </a:pPr>
            <a:r>
              <a:rPr lang="en-US" altLang="zh-CN" dirty="0"/>
              <a:t>Keep</a:t>
            </a:r>
            <a:r>
              <a:rPr lang="zh-CN" altLang="en-US" dirty="0"/>
              <a:t> </a:t>
            </a:r>
            <a:r>
              <a:rPr lang="en-US" altLang="zh-CN" dirty="0"/>
              <a:t>only</a:t>
            </a:r>
            <a:r>
              <a:rPr lang="zh-CN" altLang="en-US" dirty="0"/>
              <a:t> </a:t>
            </a:r>
            <a:r>
              <a:rPr lang="en-US" altLang="zh-CN" dirty="0"/>
              <a:t>the</a:t>
            </a:r>
            <a:r>
              <a:rPr lang="zh-CN" altLang="en-US" dirty="0"/>
              <a:t> </a:t>
            </a:r>
            <a:r>
              <a:rPr lang="en-US" altLang="zh-CN" dirty="0"/>
              <a:t>year</a:t>
            </a:r>
          </a:p>
        </p:txBody>
      </p:sp>
      <p:sp>
        <p:nvSpPr>
          <p:cNvPr id="5" name="Line Callout 1 (Border and Accent Bar) 4">
            <a:extLst>
              <a:ext uri="{FF2B5EF4-FFF2-40B4-BE49-F238E27FC236}">
                <a16:creationId xmlns:a16="http://schemas.microsoft.com/office/drawing/2014/main" id="{7CAA50AD-06C4-F140-8F33-C424B2E57055}"/>
              </a:ext>
            </a:extLst>
          </p:cNvPr>
          <p:cNvSpPr/>
          <p:nvPr/>
        </p:nvSpPr>
        <p:spPr>
          <a:xfrm>
            <a:off x="7837714" y="4814040"/>
            <a:ext cx="2637775" cy="1394670"/>
          </a:xfrm>
          <a:prstGeom prst="accentBorderCallout1">
            <a:avLst>
              <a:gd name="adj1" fmla="val 106941"/>
              <a:gd name="adj2" fmla="val -10068"/>
              <a:gd name="adj3" fmla="val 6669"/>
              <a:gd name="adj4" fmla="val -476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Quantitative</a:t>
            </a:r>
            <a:r>
              <a:rPr lang="zh-CN" altLang="en-US" dirty="0"/>
              <a:t> </a:t>
            </a:r>
            <a:r>
              <a:rPr lang="en-US" altLang="zh-CN" dirty="0"/>
              <a:t>data</a:t>
            </a:r>
            <a:r>
              <a:rPr lang="zh-CN" altLang="en-US" dirty="0"/>
              <a:t> </a:t>
            </a:r>
            <a:r>
              <a:rPr lang="en-US" altLang="zh-CN" dirty="0"/>
              <a:t>such</a:t>
            </a:r>
            <a:r>
              <a:rPr lang="zh-CN" altLang="en-US" dirty="0"/>
              <a:t> </a:t>
            </a:r>
            <a:r>
              <a:rPr lang="en-US" altLang="zh-CN" dirty="0"/>
              <a:t>as</a:t>
            </a:r>
            <a:r>
              <a:rPr lang="zh-CN" altLang="en-US" dirty="0"/>
              <a:t> </a:t>
            </a:r>
            <a:r>
              <a:rPr lang="en-US" altLang="zh-CN" dirty="0" err="1"/>
              <a:t>number_of_reviews</a:t>
            </a:r>
            <a:r>
              <a:rPr lang="en-US" altLang="zh-CN" dirty="0"/>
              <a:t>:</a:t>
            </a:r>
          </a:p>
          <a:p>
            <a:pPr marL="285750" indent="-285750">
              <a:buFont typeface="Arial" panose="020B0604020202020204" pitchFamily="34" charset="0"/>
              <a:buChar char="•"/>
            </a:pPr>
            <a:r>
              <a:rPr lang="en-US" altLang="zh-CN" dirty="0"/>
              <a:t>Classify</a:t>
            </a:r>
            <a:r>
              <a:rPr lang="zh-CN" altLang="en-US" dirty="0"/>
              <a:t> </a:t>
            </a:r>
            <a:r>
              <a:rPr lang="en-US" altLang="zh-CN" dirty="0"/>
              <a:t>into</a:t>
            </a:r>
            <a:r>
              <a:rPr lang="zh-CN" altLang="en-US" dirty="0"/>
              <a:t> </a:t>
            </a:r>
            <a:r>
              <a:rPr lang="en-US" altLang="zh-CN" dirty="0"/>
              <a:t>3</a:t>
            </a:r>
            <a:r>
              <a:rPr lang="zh-CN" altLang="en-US" dirty="0"/>
              <a:t> </a:t>
            </a:r>
            <a:r>
              <a:rPr lang="en-US" altLang="zh-CN" dirty="0"/>
              <a:t>classes:</a:t>
            </a:r>
            <a:r>
              <a:rPr lang="zh-CN" altLang="en-US" dirty="0"/>
              <a:t> </a:t>
            </a:r>
            <a:r>
              <a:rPr lang="en-US" altLang="zh-CN" dirty="0"/>
              <a:t>low,</a:t>
            </a:r>
            <a:r>
              <a:rPr lang="zh-CN" altLang="en-US" dirty="0"/>
              <a:t> </a:t>
            </a:r>
            <a:r>
              <a:rPr lang="en-US" altLang="zh-CN" dirty="0"/>
              <a:t>average,</a:t>
            </a:r>
            <a:r>
              <a:rPr lang="zh-CN" altLang="en-US" dirty="0"/>
              <a:t> </a:t>
            </a:r>
            <a:r>
              <a:rPr lang="en-US" altLang="zh-CN" dirty="0"/>
              <a:t>high</a:t>
            </a:r>
            <a:r>
              <a:rPr lang="zh-CN" altLang="en-US" dirty="0"/>
              <a:t> </a:t>
            </a:r>
            <a:endParaRPr lang="en-US" dirty="0"/>
          </a:p>
        </p:txBody>
      </p:sp>
      <p:sp>
        <p:nvSpPr>
          <p:cNvPr id="11" name="Line Callout 1 (Border and Accent Bar) 10">
            <a:extLst>
              <a:ext uri="{FF2B5EF4-FFF2-40B4-BE49-F238E27FC236}">
                <a16:creationId xmlns:a16="http://schemas.microsoft.com/office/drawing/2014/main" id="{96DBB915-47CB-B544-9089-335A6E8663FE}"/>
              </a:ext>
            </a:extLst>
          </p:cNvPr>
          <p:cNvSpPr/>
          <p:nvPr/>
        </p:nvSpPr>
        <p:spPr>
          <a:xfrm>
            <a:off x="7837715" y="2904186"/>
            <a:ext cx="2579531" cy="1533090"/>
          </a:xfrm>
          <a:prstGeom prst="accentBorderCallout1">
            <a:avLst>
              <a:gd name="adj1" fmla="val 63610"/>
              <a:gd name="adj2" fmla="val -8333"/>
              <a:gd name="adj3" fmla="val 68305"/>
              <a:gd name="adj4" fmla="val -53016"/>
            </a:avLst>
          </a:prstGeom>
          <a:solidFill>
            <a:schemeClr val="accent5"/>
          </a:solidFill>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Location</a:t>
            </a:r>
            <a:r>
              <a:rPr lang="zh-CN" altLang="en-US" dirty="0"/>
              <a:t> </a:t>
            </a:r>
            <a:r>
              <a:rPr lang="en-US" altLang="zh-CN" dirty="0"/>
              <a:t>data</a:t>
            </a:r>
            <a:r>
              <a:rPr lang="zh-CN" altLang="en-US" dirty="0"/>
              <a:t> </a:t>
            </a:r>
            <a:r>
              <a:rPr lang="en-US" altLang="zh-CN" dirty="0"/>
              <a:t>such</a:t>
            </a:r>
            <a:r>
              <a:rPr lang="zh-CN" altLang="en-US" dirty="0"/>
              <a:t> </a:t>
            </a:r>
            <a:r>
              <a:rPr lang="en-US" altLang="zh-CN" dirty="0"/>
              <a:t>as</a:t>
            </a:r>
            <a:r>
              <a:rPr lang="zh-CN" altLang="en-US" dirty="0"/>
              <a:t> </a:t>
            </a:r>
            <a:r>
              <a:rPr lang="en-US" altLang="zh-CN" dirty="0"/>
              <a:t>neighborhood:</a:t>
            </a:r>
            <a:r>
              <a:rPr lang="zh-CN" altLang="en-US" dirty="0"/>
              <a:t> </a:t>
            </a:r>
            <a:endParaRPr lang="en-US" altLang="zh-CN" dirty="0"/>
          </a:p>
          <a:p>
            <a:pPr marL="285750" indent="-285750" algn="ctr">
              <a:buFont typeface="Arial" panose="020B0604020202020204" pitchFamily="34" charset="0"/>
              <a:buChar char="•"/>
            </a:pPr>
            <a:r>
              <a:rPr lang="en-US" altLang="zh-CN" dirty="0"/>
              <a:t>Remove</a:t>
            </a:r>
            <a:r>
              <a:rPr lang="zh-CN" altLang="en-US" dirty="0"/>
              <a:t> </a:t>
            </a:r>
            <a:r>
              <a:rPr lang="en-US" altLang="zh-CN" dirty="0"/>
              <a:t>all</a:t>
            </a:r>
            <a:r>
              <a:rPr lang="zh-CN" altLang="en-US" dirty="0"/>
              <a:t> </a:t>
            </a:r>
            <a:r>
              <a:rPr lang="en-US" altLang="zh-CN" dirty="0"/>
              <a:t>except</a:t>
            </a:r>
            <a:r>
              <a:rPr lang="zh-CN" altLang="en-US" dirty="0"/>
              <a:t> </a:t>
            </a:r>
            <a:r>
              <a:rPr lang="en-US" altLang="zh-CN" dirty="0"/>
              <a:t>city</a:t>
            </a:r>
          </a:p>
        </p:txBody>
      </p:sp>
    </p:spTree>
    <p:extLst>
      <p:ext uri="{BB962C8B-B14F-4D97-AF65-F5344CB8AC3E}">
        <p14:creationId xmlns:p14="http://schemas.microsoft.com/office/powerpoint/2010/main" val="2804745222"/>
      </p:ext>
    </p:extLst>
  </p:cSld>
  <p:clrMapOvr>
    <a:masterClrMapping/>
  </p:clrMapOvr>
</p:sld>
</file>

<file path=ppt/theme/theme1.xml><?xml version="1.0" encoding="utf-8"?>
<a:theme xmlns:a="http://schemas.openxmlformats.org/drawingml/2006/main" name="Parcel">
  <a:themeElements>
    <a:clrScheme name="Parcel">
      <a:dk1>
        <a:srgbClr val="000000"/>
      </a:dk1>
      <a:lt1>
        <a:sysClr val="window" lastClr="FFFFFF"/>
      </a:lt1>
      <a:dk2>
        <a:srgbClr val="5E5E5E"/>
      </a:dk2>
      <a:lt2>
        <a:srgbClr val="DDDDDD"/>
      </a:lt2>
      <a:accent1>
        <a:srgbClr val="A6B727"/>
      </a:accent1>
      <a:accent2>
        <a:srgbClr val="418AB3"/>
      </a:accent2>
      <a:accent3>
        <a:srgbClr val="F69200"/>
      </a:accent3>
      <a:accent4>
        <a:srgbClr val="838383"/>
      </a:accent4>
      <a:accent5>
        <a:srgbClr val="FEC306"/>
      </a:accent5>
      <a:accent6>
        <a:srgbClr val="DF5327"/>
      </a:accent6>
      <a:hlink>
        <a:srgbClr val="F59E00"/>
      </a:hlink>
      <a:folHlink>
        <a:srgbClr val="B2B2B2"/>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A425FB89-E954-4A2A-81DC-D90804A94D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240</TotalTime>
  <Words>332</Words>
  <Application>Microsoft Macintosh PowerPoint</Application>
  <PresentationFormat>Widescreen</PresentationFormat>
  <Paragraphs>70</Paragraphs>
  <Slides>15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Gill Sans MT</vt:lpstr>
      <vt:lpstr>Parcel</vt:lpstr>
      <vt:lpstr> Airbnb: A host to homes or your data?  </vt:lpstr>
      <vt:lpstr>motivation</vt:lpstr>
      <vt:lpstr>Outline</vt:lpstr>
      <vt:lpstr>DATA CLEANING</vt:lpstr>
      <vt:lpstr>Pre-processing</vt:lpstr>
      <vt:lpstr>Predicting  listing quality   If review score = 10 then GOOD Else  NOT SO GOOD</vt:lpstr>
      <vt:lpstr>result</vt:lpstr>
      <vt:lpstr>Anonymization</vt:lpstr>
      <vt:lpstr>Anonymization</vt:lpstr>
      <vt:lpstr>Anonymization</vt:lpstr>
      <vt:lpstr>Model</vt:lpstr>
      <vt:lpstr>Results</vt:lpstr>
      <vt:lpstr>Results</vt:lpstr>
      <vt:lpstr>Conclusion</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Airbnb: A host to homes or your data?  </dc:title>
  <dc:creator>Microsoft Office User</dc:creator>
  <cp:lastModifiedBy>Microsoft Office User</cp:lastModifiedBy>
  <cp:revision>4</cp:revision>
  <dcterms:created xsi:type="dcterms:W3CDTF">2020-04-28T01:01:46Z</dcterms:created>
  <dcterms:modified xsi:type="dcterms:W3CDTF">2020-04-28T21:20:17Z</dcterms:modified>
</cp:coreProperties>
</file>